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56" r:id="rId2"/>
    <p:sldId id="257" r:id="rId3"/>
    <p:sldId id="258" r:id="rId4"/>
    <p:sldId id="725" r:id="rId5"/>
    <p:sldId id="723" r:id="rId6"/>
    <p:sldId id="724" r:id="rId7"/>
    <p:sldId id="260" r:id="rId8"/>
    <p:sldId id="259" r:id="rId9"/>
    <p:sldId id="854" r:id="rId10"/>
    <p:sldId id="799" r:id="rId11"/>
    <p:sldId id="850" r:id="rId12"/>
    <p:sldId id="853" r:id="rId13"/>
    <p:sldId id="855" r:id="rId14"/>
    <p:sldId id="817" r:id="rId15"/>
    <p:sldId id="856" r:id="rId16"/>
    <p:sldId id="752" r:id="rId17"/>
    <p:sldId id="858" r:id="rId18"/>
    <p:sldId id="782" r:id="rId19"/>
    <p:sldId id="863" r:id="rId20"/>
    <p:sldId id="864" r:id="rId21"/>
    <p:sldId id="866" r:id="rId22"/>
    <p:sldId id="867" r:id="rId23"/>
    <p:sldId id="868" r:id="rId24"/>
    <p:sldId id="869" r:id="rId25"/>
    <p:sldId id="870" r:id="rId26"/>
    <p:sldId id="865" r:id="rId27"/>
  </p:sldIdLst>
  <p:sldSz cx="12192000" cy="6858000"/>
  <p:notesSz cx="6858000" cy="9144000"/>
  <p:embeddedFontLst>
    <p:embeddedFont>
      <p:font typeface="AmazonEmber-Regular" panose="020B060402020202020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entury Gothic" panose="020B0502020202020204" pitchFamily="34" charset="0"/>
      <p:regular r:id="rId36"/>
      <p:bold r:id="rId37"/>
      <p:italic r:id="rId38"/>
      <p:boldItalic r:id="rId39"/>
    </p:embeddedFont>
    <p:embeddedFont>
      <p:font typeface="Fira Sans SemiBold" panose="020B0603050000020004" pitchFamily="34" charset="0"/>
      <p:bold r:id="rId40"/>
      <p:boldItalic r:id="rId41"/>
    </p:embeddedFont>
    <p:embeddedFont>
      <p:font typeface="Lato" panose="020F0502020204030203" pitchFamily="34"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Source Sans Pro" panose="020B0503030403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171"/>
    <a:srgbClr val="F36C4C"/>
    <a:srgbClr val="2779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1884D-A413-4A83-979A-65336EA0CE29}" v="60" dt="2022-04-18T19:46:00.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7192" autoAdjust="0"/>
  </p:normalViewPr>
  <p:slideViewPr>
    <p:cSldViewPr snapToGrid="0">
      <p:cViewPr varScale="1">
        <p:scale>
          <a:sx n="99" d="100"/>
          <a:sy n="99" d="100"/>
        </p:scale>
        <p:origin x="91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ton, Daniel (FHWA)" userId="878dd1b2-d6c1-47b0-a16f-2303e78a569f" providerId="ADAL" clId="{7E41884D-A413-4A83-979A-65336EA0CE29}"/>
    <pc:docChg chg="undo custSel addSld delSld modSld sldOrd">
      <pc:chgData name="Hinton, Daniel (FHWA)" userId="878dd1b2-d6c1-47b0-a16f-2303e78a569f" providerId="ADAL" clId="{7E41884D-A413-4A83-979A-65336EA0CE29}" dt="2022-04-18T20:17:04.890" v="1528" actId="20577"/>
      <pc:docMkLst>
        <pc:docMk/>
      </pc:docMkLst>
      <pc:sldChg chg="addSp delSp modSp mod">
        <pc:chgData name="Hinton, Daniel (FHWA)" userId="878dd1b2-d6c1-47b0-a16f-2303e78a569f" providerId="ADAL" clId="{7E41884D-A413-4A83-979A-65336EA0CE29}" dt="2022-04-18T16:24:45.834" v="160" actId="22"/>
        <pc:sldMkLst>
          <pc:docMk/>
          <pc:sldMk cId="2780397644" sldId="259"/>
        </pc:sldMkLst>
        <pc:spChg chg="mod">
          <ac:chgData name="Hinton, Daniel (FHWA)" userId="878dd1b2-d6c1-47b0-a16f-2303e78a569f" providerId="ADAL" clId="{7E41884D-A413-4A83-979A-65336EA0CE29}" dt="2022-04-18T13:37:29.476" v="17" actId="20577"/>
          <ac:spMkLst>
            <pc:docMk/>
            <pc:sldMk cId="2780397644" sldId="259"/>
            <ac:spMk id="2" creationId="{E4094DEB-41AB-4B71-BBC5-F522537F19F5}"/>
          </ac:spMkLst>
        </pc:spChg>
        <pc:spChg chg="del">
          <ac:chgData name="Hinton, Daniel (FHWA)" userId="878dd1b2-d6c1-47b0-a16f-2303e78a569f" providerId="ADAL" clId="{7E41884D-A413-4A83-979A-65336EA0CE29}" dt="2022-04-18T13:38:02.057" v="18"/>
          <ac:spMkLst>
            <pc:docMk/>
            <pc:sldMk cId="2780397644" sldId="259"/>
            <ac:spMk id="3" creationId="{015A26F4-28D2-4804-AFCF-A3929074C0F5}"/>
          </ac:spMkLst>
        </pc:spChg>
        <pc:spChg chg="add del">
          <ac:chgData name="Hinton, Daniel (FHWA)" userId="878dd1b2-d6c1-47b0-a16f-2303e78a569f" providerId="ADAL" clId="{7E41884D-A413-4A83-979A-65336EA0CE29}" dt="2022-04-18T16:24:45.834" v="160" actId="22"/>
          <ac:spMkLst>
            <pc:docMk/>
            <pc:sldMk cId="2780397644" sldId="259"/>
            <ac:spMk id="6" creationId="{A7CB07C2-4D2A-4033-A90E-C609C822179E}"/>
          </ac:spMkLst>
        </pc:spChg>
        <pc:picChg chg="add mod">
          <ac:chgData name="Hinton, Daniel (FHWA)" userId="878dd1b2-d6c1-47b0-a16f-2303e78a569f" providerId="ADAL" clId="{7E41884D-A413-4A83-979A-65336EA0CE29}" dt="2022-04-18T13:38:19.496" v="22" actId="1076"/>
          <ac:picMkLst>
            <pc:docMk/>
            <pc:sldMk cId="2780397644" sldId="259"/>
            <ac:picMk id="4" creationId="{A6C28576-814F-4A5B-8AF9-70BA15B0C01D}"/>
          </ac:picMkLst>
        </pc:picChg>
      </pc:sldChg>
      <pc:sldChg chg="addSp delSp modSp new mod ord">
        <pc:chgData name="Hinton, Daniel (FHWA)" userId="878dd1b2-d6c1-47b0-a16f-2303e78a569f" providerId="ADAL" clId="{7E41884D-A413-4A83-979A-65336EA0CE29}" dt="2022-04-18T13:47:06.271" v="49"/>
        <pc:sldMkLst>
          <pc:docMk/>
          <pc:sldMk cId="4002380564" sldId="260"/>
        </pc:sldMkLst>
        <pc:spChg chg="del">
          <ac:chgData name="Hinton, Daniel (FHWA)" userId="878dd1b2-d6c1-47b0-a16f-2303e78a569f" providerId="ADAL" clId="{7E41884D-A413-4A83-979A-65336EA0CE29}" dt="2022-04-18T13:43:33.954" v="31" actId="478"/>
          <ac:spMkLst>
            <pc:docMk/>
            <pc:sldMk cId="4002380564" sldId="260"/>
            <ac:spMk id="2" creationId="{E97641DE-E200-40DB-8F1E-9A1BD8A878D7}"/>
          </ac:spMkLst>
        </pc:spChg>
        <pc:spChg chg="del">
          <ac:chgData name="Hinton, Daniel (FHWA)" userId="878dd1b2-d6c1-47b0-a16f-2303e78a569f" providerId="ADAL" clId="{7E41884D-A413-4A83-979A-65336EA0CE29}" dt="2022-04-18T13:42:13.286" v="24" actId="22"/>
          <ac:spMkLst>
            <pc:docMk/>
            <pc:sldMk cId="4002380564" sldId="260"/>
            <ac:spMk id="3" creationId="{9AF020FD-EA4F-4B1C-81A7-9401B0C62F08}"/>
          </ac:spMkLst>
        </pc:spChg>
        <pc:picChg chg="add mod ord">
          <ac:chgData name="Hinton, Daniel (FHWA)" userId="878dd1b2-d6c1-47b0-a16f-2303e78a569f" providerId="ADAL" clId="{7E41884D-A413-4A83-979A-65336EA0CE29}" dt="2022-04-18T13:44:00.914" v="35" actId="1076"/>
          <ac:picMkLst>
            <pc:docMk/>
            <pc:sldMk cId="4002380564" sldId="260"/>
            <ac:picMk id="5" creationId="{B8DF17B0-B9EB-4861-B683-A390F0ACD8EE}"/>
          </ac:picMkLst>
        </pc:picChg>
        <pc:picChg chg="add mod">
          <ac:chgData name="Hinton, Daniel (FHWA)" userId="878dd1b2-d6c1-47b0-a16f-2303e78a569f" providerId="ADAL" clId="{7E41884D-A413-4A83-979A-65336EA0CE29}" dt="2022-04-18T13:42:52.458" v="26" actId="1076"/>
          <ac:picMkLst>
            <pc:docMk/>
            <pc:sldMk cId="4002380564" sldId="260"/>
            <ac:picMk id="6" creationId="{6936BFB9-DD36-469A-B5E2-41E82B075F2F}"/>
          </ac:picMkLst>
        </pc:picChg>
        <pc:picChg chg="add mod">
          <ac:chgData name="Hinton, Daniel (FHWA)" userId="878dd1b2-d6c1-47b0-a16f-2303e78a569f" providerId="ADAL" clId="{7E41884D-A413-4A83-979A-65336EA0CE29}" dt="2022-04-18T13:43:39.780" v="32" actId="1076"/>
          <ac:picMkLst>
            <pc:docMk/>
            <pc:sldMk cId="4002380564" sldId="260"/>
            <ac:picMk id="7" creationId="{9DDB6C26-8C49-4A8D-A2FF-BC4A33ABB627}"/>
          </ac:picMkLst>
        </pc:picChg>
      </pc:sldChg>
      <pc:sldChg chg="addSp delSp modSp new del mod">
        <pc:chgData name="Hinton, Daniel (FHWA)" userId="878dd1b2-d6c1-47b0-a16f-2303e78a569f" providerId="ADAL" clId="{7E41884D-A413-4A83-979A-65336EA0CE29}" dt="2022-04-18T17:01:38.934" v="663" actId="47"/>
        <pc:sldMkLst>
          <pc:docMk/>
          <pc:sldMk cId="3366456119" sldId="261"/>
        </pc:sldMkLst>
        <pc:spChg chg="mod">
          <ac:chgData name="Hinton, Daniel (FHWA)" userId="878dd1b2-d6c1-47b0-a16f-2303e78a569f" providerId="ADAL" clId="{7E41884D-A413-4A83-979A-65336EA0CE29}" dt="2022-04-18T16:26:00.808" v="196" actId="1076"/>
          <ac:spMkLst>
            <pc:docMk/>
            <pc:sldMk cId="3366456119" sldId="261"/>
            <ac:spMk id="2" creationId="{5267FC29-44A2-4FB9-BA9F-336D45BEE551}"/>
          </ac:spMkLst>
        </pc:spChg>
        <pc:spChg chg="del">
          <ac:chgData name="Hinton, Daniel (FHWA)" userId="878dd1b2-d6c1-47b0-a16f-2303e78a569f" providerId="ADAL" clId="{7E41884D-A413-4A83-979A-65336EA0CE29}" dt="2022-04-18T13:46:27.158" v="44" actId="22"/>
          <ac:spMkLst>
            <pc:docMk/>
            <pc:sldMk cId="3366456119" sldId="261"/>
            <ac:spMk id="3" creationId="{CEB3E53C-9790-4FC3-914F-5BF6D7AC1720}"/>
          </ac:spMkLst>
        </pc:spChg>
        <pc:spChg chg="add mod">
          <ac:chgData name="Hinton, Daniel (FHWA)" userId="878dd1b2-d6c1-47b0-a16f-2303e78a569f" providerId="ADAL" clId="{7E41884D-A413-4A83-979A-65336EA0CE29}" dt="2022-04-18T17:00:58.768" v="662" actId="478"/>
          <ac:spMkLst>
            <pc:docMk/>
            <pc:sldMk cId="3366456119" sldId="261"/>
            <ac:spMk id="7" creationId="{655AA063-2C39-4078-9C77-5ACDEDE66B33}"/>
          </ac:spMkLst>
        </pc:spChg>
        <pc:picChg chg="add del mod ord">
          <ac:chgData name="Hinton, Daniel (FHWA)" userId="878dd1b2-d6c1-47b0-a16f-2303e78a569f" providerId="ADAL" clId="{7E41884D-A413-4A83-979A-65336EA0CE29}" dt="2022-04-18T17:00:58.768" v="662" actId="478"/>
          <ac:picMkLst>
            <pc:docMk/>
            <pc:sldMk cId="3366456119" sldId="261"/>
            <ac:picMk id="5" creationId="{6C73662B-7AD4-4E5D-8865-0AD691EE1387}"/>
          </ac:picMkLst>
        </pc:picChg>
      </pc:sldChg>
      <pc:sldChg chg="del">
        <pc:chgData name="Hinton, Daniel (FHWA)" userId="878dd1b2-d6c1-47b0-a16f-2303e78a569f" providerId="ADAL" clId="{7E41884D-A413-4A83-979A-65336EA0CE29}" dt="2022-04-18T13:53:24.275" v="58" actId="47"/>
        <pc:sldMkLst>
          <pc:docMk/>
          <pc:sldMk cId="2850390861" sldId="533"/>
        </pc:sldMkLst>
      </pc:sldChg>
      <pc:sldChg chg="modSp mod">
        <pc:chgData name="Hinton, Daniel (FHWA)" userId="878dd1b2-d6c1-47b0-a16f-2303e78a569f" providerId="ADAL" clId="{7E41884D-A413-4A83-979A-65336EA0CE29}" dt="2022-04-18T19:47:22.266" v="1503" actId="1076"/>
        <pc:sldMkLst>
          <pc:docMk/>
          <pc:sldMk cId="1222401884" sldId="723"/>
        </pc:sldMkLst>
        <pc:spChg chg="mod">
          <ac:chgData name="Hinton, Daniel (FHWA)" userId="878dd1b2-d6c1-47b0-a16f-2303e78a569f" providerId="ADAL" clId="{7E41884D-A413-4A83-979A-65336EA0CE29}" dt="2022-04-18T13:52:22.081" v="56" actId="1076"/>
          <ac:spMkLst>
            <pc:docMk/>
            <pc:sldMk cId="1222401884" sldId="723"/>
            <ac:spMk id="8" creationId="{B0510420-96D3-46D1-A4A7-4B4F996502BB}"/>
          </ac:spMkLst>
        </pc:spChg>
        <pc:spChg chg="mod">
          <ac:chgData name="Hinton, Daniel (FHWA)" userId="878dd1b2-d6c1-47b0-a16f-2303e78a569f" providerId="ADAL" clId="{7E41884D-A413-4A83-979A-65336EA0CE29}" dt="2022-04-18T16:19:23.838" v="121" actId="1076"/>
          <ac:spMkLst>
            <pc:docMk/>
            <pc:sldMk cId="1222401884" sldId="723"/>
            <ac:spMk id="10" creationId="{C2C4221E-7E0F-4E88-BB13-78536BA56F3A}"/>
          </ac:spMkLst>
        </pc:spChg>
        <pc:spChg chg="mod">
          <ac:chgData name="Hinton, Daniel (FHWA)" userId="878dd1b2-d6c1-47b0-a16f-2303e78a569f" providerId="ADAL" clId="{7E41884D-A413-4A83-979A-65336EA0CE29}" dt="2022-04-18T13:57:31.382" v="110" actId="1076"/>
          <ac:spMkLst>
            <pc:docMk/>
            <pc:sldMk cId="1222401884" sldId="723"/>
            <ac:spMk id="11" creationId="{500C3BD8-E6F8-4A3D-8DFD-9616B8FDE45E}"/>
          </ac:spMkLst>
        </pc:spChg>
        <pc:spChg chg="mod">
          <ac:chgData name="Hinton, Daniel (FHWA)" userId="878dd1b2-d6c1-47b0-a16f-2303e78a569f" providerId="ADAL" clId="{7E41884D-A413-4A83-979A-65336EA0CE29}" dt="2022-04-18T16:19:32.198" v="122" actId="1076"/>
          <ac:spMkLst>
            <pc:docMk/>
            <pc:sldMk cId="1222401884" sldId="723"/>
            <ac:spMk id="13" creationId="{3E19DB05-8820-4823-BD35-B441572D0135}"/>
          </ac:spMkLst>
        </pc:spChg>
        <pc:spChg chg="mod">
          <ac:chgData name="Hinton, Daniel (FHWA)" userId="878dd1b2-d6c1-47b0-a16f-2303e78a569f" providerId="ADAL" clId="{7E41884D-A413-4A83-979A-65336EA0CE29}" dt="2022-04-18T19:47:22.266" v="1503" actId="1076"/>
          <ac:spMkLst>
            <pc:docMk/>
            <pc:sldMk cId="1222401884" sldId="723"/>
            <ac:spMk id="14" creationId="{492F2B77-8D24-48B1-A21A-C2BCA68B0392}"/>
          </ac:spMkLst>
        </pc:spChg>
        <pc:graphicFrameChg chg="mod">
          <ac:chgData name="Hinton, Daniel (FHWA)" userId="878dd1b2-d6c1-47b0-a16f-2303e78a569f" providerId="ADAL" clId="{7E41884D-A413-4A83-979A-65336EA0CE29}" dt="2022-04-18T13:52:16.681" v="55" actId="1076"/>
          <ac:graphicFrameMkLst>
            <pc:docMk/>
            <pc:sldMk cId="1222401884" sldId="723"/>
            <ac:graphicFrameMk id="12" creationId="{01764F4B-CE30-469D-B2F3-A69A3B251A74}"/>
          </ac:graphicFrameMkLst>
        </pc:graphicFrameChg>
      </pc:sldChg>
      <pc:sldChg chg="addSp delSp modSp mod">
        <pc:chgData name="Hinton, Daniel (FHWA)" userId="878dd1b2-d6c1-47b0-a16f-2303e78a569f" providerId="ADAL" clId="{7E41884D-A413-4A83-979A-65336EA0CE29}" dt="2022-04-18T20:17:04.890" v="1528" actId="20577"/>
        <pc:sldMkLst>
          <pc:docMk/>
          <pc:sldMk cId="2056987918" sldId="724"/>
        </pc:sldMkLst>
        <pc:spChg chg="mod">
          <ac:chgData name="Hinton, Daniel (FHWA)" userId="878dd1b2-d6c1-47b0-a16f-2303e78a569f" providerId="ADAL" clId="{7E41884D-A413-4A83-979A-65336EA0CE29}" dt="2022-04-18T13:51:59.303" v="53" actId="1076"/>
          <ac:spMkLst>
            <pc:docMk/>
            <pc:sldMk cId="2056987918" sldId="724"/>
            <ac:spMk id="8" creationId="{444269CA-BADF-49B1-8EFD-D8EBB5B01863}"/>
          </ac:spMkLst>
        </pc:spChg>
        <pc:spChg chg="mod">
          <ac:chgData name="Hinton, Daniel (FHWA)" userId="878dd1b2-d6c1-47b0-a16f-2303e78a569f" providerId="ADAL" clId="{7E41884D-A413-4A83-979A-65336EA0CE29}" dt="2022-04-18T20:17:04.890" v="1528" actId="20577"/>
          <ac:spMkLst>
            <pc:docMk/>
            <pc:sldMk cId="2056987918" sldId="724"/>
            <ac:spMk id="10" creationId="{C2C4221E-7E0F-4E88-BB13-78536BA56F3A}"/>
          </ac:spMkLst>
        </pc:spChg>
        <pc:spChg chg="mod">
          <ac:chgData name="Hinton, Daniel (FHWA)" userId="878dd1b2-d6c1-47b0-a16f-2303e78a569f" providerId="ADAL" clId="{7E41884D-A413-4A83-979A-65336EA0CE29}" dt="2022-04-18T13:58:09.082" v="114" actId="1076"/>
          <ac:spMkLst>
            <pc:docMk/>
            <pc:sldMk cId="2056987918" sldId="724"/>
            <ac:spMk id="11" creationId="{500C3BD8-E6F8-4A3D-8DFD-9616B8FDE45E}"/>
          </ac:spMkLst>
        </pc:spChg>
        <pc:spChg chg="add del mod">
          <ac:chgData name="Hinton, Daniel (FHWA)" userId="878dd1b2-d6c1-47b0-a16f-2303e78a569f" providerId="ADAL" clId="{7E41884D-A413-4A83-979A-65336EA0CE29}" dt="2022-04-18T13:59:06.872" v="118"/>
          <ac:spMkLst>
            <pc:docMk/>
            <pc:sldMk cId="2056987918" sldId="724"/>
            <ac:spMk id="12" creationId="{43297402-89B8-4948-9655-9020B43630BC}"/>
          </ac:spMkLst>
        </pc:spChg>
        <pc:spChg chg="add mod">
          <ac:chgData name="Hinton, Daniel (FHWA)" userId="878dd1b2-d6c1-47b0-a16f-2303e78a569f" providerId="ADAL" clId="{7E41884D-A413-4A83-979A-65336EA0CE29}" dt="2022-04-18T16:20:03.580" v="125" actId="14100"/>
          <ac:spMkLst>
            <pc:docMk/>
            <pc:sldMk cId="2056987918" sldId="724"/>
            <ac:spMk id="14" creationId="{2C11AED1-C5EB-441D-B3CC-AF131F4CEB1A}"/>
          </ac:spMkLst>
        </pc:spChg>
        <pc:spChg chg="mod">
          <ac:chgData name="Hinton, Daniel (FHWA)" userId="878dd1b2-d6c1-47b0-a16f-2303e78a569f" providerId="ADAL" clId="{7E41884D-A413-4A83-979A-65336EA0CE29}" dt="2022-04-18T19:47:15.832" v="1502" actId="1076"/>
          <ac:spMkLst>
            <pc:docMk/>
            <pc:sldMk cId="2056987918" sldId="724"/>
            <ac:spMk id="16" creationId="{EBAC277C-640B-4442-AFD3-23A2EF2F028C}"/>
          </ac:spMkLst>
        </pc:spChg>
        <pc:graphicFrameChg chg="mod">
          <ac:chgData name="Hinton, Daniel (FHWA)" userId="878dd1b2-d6c1-47b0-a16f-2303e78a569f" providerId="ADAL" clId="{7E41884D-A413-4A83-979A-65336EA0CE29}" dt="2022-04-18T13:51:52.685" v="51" actId="1076"/>
          <ac:graphicFrameMkLst>
            <pc:docMk/>
            <pc:sldMk cId="2056987918" sldId="724"/>
            <ac:graphicFrameMk id="9" creationId="{EDE6BE89-A9FF-4596-8E38-6C7D42DF3CF0}"/>
          </ac:graphicFrameMkLst>
        </pc:graphicFrameChg>
      </pc:sldChg>
      <pc:sldChg chg="addSp delSp modSp new mod">
        <pc:chgData name="Hinton, Daniel (FHWA)" userId="878dd1b2-d6c1-47b0-a16f-2303e78a569f" providerId="ADAL" clId="{7E41884D-A413-4A83-979A-65336EA0CE29}" dt="2022-04-18T13:54:53.907" v="101" actId="14100"/>
        <pc:sldMkLst>
          <pc:docMk/>
          <pc:sldMk cId="3137044844" sldId="725"/>
        </pc:sldMkLst>
        <pc:spChg chg="del">
          <ac:chgData name="Hinton, Daniel (FHWA)" userId="878dd1b2-d6c1-47b0-a16f-2303e78a569f" providerId="ADAL" clId="{7E41884D-A413-4A83-979A-65336EA0CE29}" dt="2022-04-18T13:53:47.901" v="60"/>
          <ac:spMkLst>
            <pc:docMk/>
            <pc:sldMk cId="3137044844" sldId="725"/>
            <ac:spMk id="2" creationId="{4834EA19-74D5-4B37-B3FB-3E0F8DBF770D}"/>
          </ac:spMkLst>
        </pc:spChg>
        <pc:spChg chg="del">
          <ac:chgData name="Hinton, Daniel (FHWA)" userId="878dd1b2-d6c1-47b0-a16f-2303e78a569f" providerId="ADAL" clId="{7E41884D-A413-4A83-979A-65336EA0CE29}" dt="2022-04-18T13:53:52.459" v="61" actId="478"/>
          <ac:spMkLst>
            <pc:docMk/>
            <pc:sldMk cId="3137044844" sldId="725"/>
            <ac:spMk id="3" creationId="{6CE16CB3-1886-41EC-8442-CA31E0499F1D}"/>
          </ac:spMkLst>
        </pc:spChg>
        <pc:spChg chg="add mod">
          <ac:chgData name="Hinton, Daniel (FHWA)" userId="878dd1b2-d6c1-47b0-a16f-2303e78a569f" providerId="ADAL" clId="{7E41884D-A413-4A83-979A-65336EA0CE29}" dt="2022-04-18T13:54:53.907" v="101" actId="14100"/>
          <ac:spMkLst>
            <pc:docMk/>
            <pc:sldMk cId="3137044844" sldId="725"/>
            <ac:spMk id="4" creationId="{42FB236B-F8AC-4CD4-82E3-8AADF57329E9}"/>
          </ac:spMkLst>
        </pc:spChg>
        <pc:spChg chg="add mod">
          <ac:chgData name="Hinton, Daniel (FHWA)" userId="878dd1b2-d6c1-47b0-a16f-2303e78a569f" providerId="ADAL" clId="{7E41884D-A413-4A83-979A-65336EA0CE29}" dt="2022-04-18T13:54:26.240" v="93" actId="1076"/>
          <ac:spMkLst>
            <pc:docMk/>
            <pc:sldMk cId="3137044844" sldId="725"/>
            <ac:spMk id="5" creationId="{6E22F4A1-A821-475B-A417-907613A65142}"/>
          </ac:spMkLst>
        </pc:spChg>
      </pc:sldChg>
      <pc:sldChg chg="modSp del mod">
        <pc:chgData name="Hinton, Daniel (FHWA)" userId="878dd1b2-d6c1-47b0-a16f-2303e78a569f" providerId="ADAL" clId="{7E41884D-A413-4A83-979A-65336EA0CE29}" dt="2022-04-18T16:31:53.639" v="318" actId="47"/>
        <pc:sldMkLst>
          <pc:docMk/>
          <pc:sldMk cId="2722513735" sldId="740"/>
        </pc:sldMkLst>
        <pc:spChg chg="mod">
          <ac:chgData name="Hinton, Daniel (FHWA)" userId="878dd1b2-d6c1-47b0-a16f-2303e78a569f" providerId="ADAL" clId="{7E41884D-A413-4A83-979A-65336EA0CE29}" dt="2022-04-18T16:31:31.653" v="317" actId="1076"/>
          <ac:spMkLst>
            <pc:docMk/>
            <pc:sldMk cId="2722513735" sldId="740"/>
            <ac:spMk id="2" creationId="{6B3FA101-C462-4930-9C6E-C6E880B55477}"/>
          </ac:spMkLst>
        </pc:spChg>
      </pc:sldChg>
      <pc:sldChg chg="modSp mod">
        <pc:chgData name="Hinton, Daniel (FHWA)" userId="878dd1b2-d6c1-47b0-a16f-2303e78a569f" providerId="ADAL" clId="{7E41884D-A413-4A83-979A-65336EA0CE29}" dt="2022-04-18T16:37:06.774" v="395" actId="1076"/>
        <pc:sldMkLst>
          <pc:docMk/>
          <pc:sldMk cId="2186514454" sldId="752"/>
        </pc:sldMkLst>
        <pc:spChg chg="mod">
          <ac:chgData name="Hinton, Daniel (FHWA)" userId="878dd1b2-d6c1-47b0-a16f-2303e78a569f" providerId="ADAL" clId="{7E41884D-A413-4A83-979A-65336EA0CE29}" dt="2022-04-18T16:37:06.774" v="395" actId="1076"/>
          <ac:spMkLst>
            <pc:docMk/>
            <pc:sldMk cId="2186514454" sldId="752"/>
            <ac:spMk id="2" creationId="{6B3FA101-C462-4930-9C6E-C6E880B55477}"/>
          </ac:spMkLst>
        </pc:spChg>
        <pc:graphicFrameChg chg="mod">
          <ac:chgData name="Hinton, Daniel (FHWA)" userId="878dd1b2-d6c1-47b0-a16f-2303e78a569f" providerId="ADAL" clId="{7E41884D-A413-4A83-979A-65336EA0CE29}" dt="2022-04-18T16:36:48.480" v="390" actId="1076"/>
          <ac:graphicFrameMkLst>
            <pc:docMk/>
            <pc:sldMk cId="2186514454" sldId="752"/>
            <ac:graphicFrameMk id="5" creationId="{481B7196-767C-4C7A-9840-7FFB9A52085A}"/>
          </ac:graphicFrameMkLst>
        </pc:graphicFrameChg>
      </pc:sldChg>
      <pc:sldChg chg="addSp delSp modSp del mod">
        <pc:chgData name="Hinton, Daniel (FHWA)" userId="878dd1b2-d6c1-47b0-a16f-2303e78a569f" providerId="ADAL" clId="{7E41884D-A413-4A83-979A-65336EA0CE29}" dt="2022-04-18T16:23:34.522" v="149" actId="2696"/>
        <pc:sldMkLst>
          <pc:docMk/>
          <pc:sldMk cId="3181682357" sldId="757"/>
        </pc:sldMkLst>
        <pc:spChg chg="del mod">
          <ac:chgData name="Hinton, Daniel (FHWA)" userId="878dd1b2-d6c1-47b0-a16f-2303e78a569f" providerId="ADAL" clId="{7E41884D-A413-4A83-979A-65336EA0CE29}" dt="2022-04-18T16:23:27.418" v="147" actId="478"/>
          <ac:spMkLst>
            <pc:docMk/>
            <pc:sldMk cId="3181682357" sldId="757"/>
            <ac:spMk id="2" creationId="{6B3FA101-C462-4930-9C6E-C6E880B55477}"/>
          </ac:spMkLst>
        </pc:spChg>
        <pc:spChg chg="add mod">
          <ac:chgData name="Hinton, Daniel (FHWA)" userId="878dd1b2-d6c1-47b0-a16f-2303e78a569f" providerId="ADAL" clId="{7E41884D-A413-4A83-979A-65336EA0CE29}" dt="2022-04-18T16:23:27.418" v="147" actId="478"/>
          <ac:spMkLst>
            <pc:docMk/>
            <pc:sldMk cId="3181682357" sldId="757"/>
            <ac:spMk id="7" creationId="{8DAD717A-113B-4E6C-92ED-A18498B4CBB4}"/>
          </ac:spMkLst>
        </pc:spChg>
        <pc:graphicFrameChg chg="mod modGraphic">
          <ac:chgData name="Hinton, Daniel (FHWA)" userId="878dd1b2-d6c1-47b0-a16f-2303e78a569f" providerId="ADAL" clId="{7E41884D-A413-4A83-979A-65336EA0CE29}" dt="2022-04-18T16:23:29.562" v="148" actId="6549"/>
          <ac:graphicFrameMkLst>
            <pc:docMk/>
            <pc:sldMk cId="3181682357" sldId="757"/>
            <ac:graphicFrameMk id="5" creationId="{DF4B1B0E-C612-4F5B-9F35-D231FF4D950E}"/>
          </ac:graphicFrameMkLst>
        </pc:graphicFrameChg>
      </pc:sldChg>
      <pc:sldChg chg="modSp mod">
        <pc:chgData name="Hinton, Daniel (FHWA)" userId="878dd1b2-d6c1-47b0-a16f-2303e78a569f" providerId="ADAL" clId="{7E41884D-A413-4A83-979A-65336EA0CE29}" dt="2022-04-18T17:07:22.307" v="733" actId="1076"/>
        <pc:sldMkLst>
          <pc:docMk/>
          <pc:sldMk cId="2545795990" sldId="782"/>
        </pc:sldMkLst>
        <pc:spChg chg="mod">
          <ac:chgData name="Hinton, Daniel (FHWA)" userId="878dd1b2-d6c1-47b0-a16f-2303e78a569f" providerId="ADAL" clId="{7E41884D-A413-4A83-979A-65336EA0CE29}" dt="2022-04-18T17:07:22.307" v="733" actId="1076"/>
          <ac:spMkLst>
            <pc:docMk/>
            <pc:sldMk cId="2545795990" sldId="782"/>
            <ac:spMk id="2" creationId="{6B3FA101-C462-4930-9C6E-C6E880B55477}"/>
          </ac:spMkLst>
        </pc:spChg>
        <pc:graphicFrameChg chg="mod modGraphic">
          <ac:chgData name="Hinton, Daniel (FHWA)" userId="878dd1b2-d6c1-47b0-a16f-2303e78a569f" providerId="ADAL" clId="{7E41884D-A413-4A83-979A-65336EA0CE29}" dt="2022-04-18T17:07:15.900" v="732" actId="1076"/>
          <ac:graphicFrameMkLst>
            <pc:docMk/>
            <pc:sldMk cId="2545795990" sldId="782"/>
            <ac:graphicFrameMk id="5" creationId="{DF4B1B0E-C612-4F5B-9F35-D231FF4D950E}"/>
          </ac:graphicFrameMkLst>
        </pc:graphicFrameChg>
      </pc:sldChg>
      <pc:sldChg chg="modSp mod">
        <pc:chgData name="Hinton, Daniel (FHWA)" userId="878dd1b2-d6c1-47b0-a16f-2303e78a569f" providerId="ADAL" clId="{7E41884D-A413-4A83-979A-65336EA0CE29}" dt="2022-04-18T17:02:13.465" v="690" actId="1076"/>
        <pc:sldMkLst>
          <pc:docMk/>
          <pc:sldMk cId="2140825716" sldId="799"/>
        </pc:sldMkLst>
        <pc:spChg chg="mod">
          <ac:chgData name="Hinton, Daniel (FHWA)" userId="878dd1b2-d6c1-47b0-a16f-2303e78a569f" providerId="ADAL" clId="{7E41884D-A413-4A83-979A-65336EA0CE29}" dt="2022-04-18T17:02:13.465" v="690" actId="1076"/>
          <ac:spMkLst>
            <pc:docMk/>
            <pc:sldMk cId="2140825716" sldId="799"/>
            <ac:spMk id="2" creationId="{6B3FA101-C462-4930-9C6E-C6E880B55477}"/>
          </ac:spMkLst>
        </pc:spChg>
        <pc:graphicFrameChg chg="mod modGraphic">
          <ac:chgData name="Hinton, Daniel (FHWA)" userId="878dd1b2-d6c1-47b0-a16f-2303e78a569f" providerId="ADAL" clId="{7E41884D-A413-4A83-979A-65336EA0CE29}" dt="2022-04-18T17:01:50.187" v="665" actId="14100"/>
          <ac:graphicFrameMkLst>
            <pc:docMk/>
            <pc:sldMk cId="2140825716" sldId="799"/>
            <ac:graphicFrameMk id="5" creationId="{DF4B1B0E-C612-4F5B-9F35-D231FF4D950E}"/>
          </ac:graphicFrameMkLst>
        </pc:graphicFrameChg>
      </pc:sldChg>
      <pc:sldChg chg="modSp mod">
        <pc:chgData name="Hinton, Daniel (FHWA)" userId="878dd1b2-d6c1-47b0-a16f-2303e78a569f" providerId="ADAL" clId="{7E41884D-A413-4A83-979A-65336EA0CE29}" dt="2022-04-18T16:35:17.072" v="344" actId="1076"/>
        <pc:sldMkLst>
          <pc:docMk/>
          <pc:sldMk cId="2192562187" sldId="817"/>
        </pc:sldMkLst>
        <pc:spChg chg="mod">
          <ac:chgData name="Hinton, Daniel (FHWA)" userId="878dd1b2-d6c1-47b0-a16f-2303e78a569f" providerId="ADAL" clId="{7E41884D-A413-4A83-979A-65336EA0CE29}" dt="2022-04-18T16:35:17.072" v="344" actId="1076"/>
          <ac:spMkLst>
            <pc:docMk/>
            <pc:sldMk cId="2192562187" sldId="817"/>
            <ac:spMk id="2" creationId="{6B3FA101-C462-4930-9C6E-C6E880B55477}"/>
          </ac:spMkLst>
        </pc:spChg>
        <pc:graphicFrameChg chg="mod">
          <ac:chgData name="Hinton, Daniel (FHWA)" userId="878dd1b2-d6c1-47b0-a16f-2303e78a569f" providerId="ADAL" clId="{7E41884D-A413-4A83-979A-65336EA0CE29}" dt="2022-04-18T16:35:05.392" v="320" actId="1076"/>
          <ac:graphicFrameMkLst>
            <pc:docMk/>
            <pc:sldMk cId="2192562187" sldId="817"/>
            <ac:graphicFrameMk id="5" creationId="{D1FE9691-9E89-4CE8-9B8B-B16EB3BE6BC0}"/>
          </ac:graphicFrameMkLst>
        </pc:graphicFrameChg>
      </pc:sldChg>
      <pc:sldChg chg="del">
        <pc:chgData name="Hinton, Daniel (FHWA)" userId="878dd1b2-d6c1-47b0-a16f-2303e78a569f" providerId="ADAL" clId="{7E41884D-A413-4A83-979A-65336EA0CE29}" dt="2022-04-18T16:46:17.221" v="511"/>
        <pc:sldMkLst>
          <pc:docMk/>
          <pc:sldMk cId="1713377111" sldId="833"/>
        </pc:sldMkLst>
      </pc:sldChg>
      <pc:sldChg chg="modSp mod">
        <pc:chgData name="Hinton, Daniel (FHWA)" userId="878dd1b2-d6c1-47b0-a16f-2303e78a569f" providerId="ADAL" clId="{7E41884D-A413-4A83-979A-65336EA0CE29}" dt="2022-04-18T17:03:11.974" v="700" actId="1076"/>
        <pc:sldMkLst>
          <pc:docMk/>
          <pc:sldMk cId="722174475" sldId="850"/>
        </pc:sldMkLst>
        <pc:spChg chg="mod">
          <ac:chgData name="Hinton, Daniel (FHWA)" userId="878dd1b2-d6c1-47b0-a16f-2303e78a569f" providerId="ADAL" clId="{7E41884D-A413-4A83-979A-65336EA0CE29}" dt="2022-04-18T17:03:11.974" v="700" actId="1076"/>
          <ac:spMkLst>
            <pc:docMk/>
            <pc:sldMk cId="722174475" sldId="850"/>
            <ac:spMk id="2" creationId="{6B3FA101-C462-4930-9C6E-C6E880B55477}"/>
          </ac:spMkLst>
        </pc:spChg>
        <pc:spChg chg="mod">
          <ac:chgData name="Hinton, Daniel (FHWA)" userId="878dd1b2-d6c1-47b0-a16f-2303e78a569f" providerId="ADAL" clId="{7E41884D-A413-4A83-979A-65336EA0CE29}" dt="2022-04-18T16:26:22.440" v="199" actId="1076"/>
          <ac:spMkLst>
            <pc:docMk/>
            <pc:sldMk cId="722174475" sldId="850"/>
            <ac:spMk id="6" creationId="{991B3E27-BEC9-42F4-9A54-010295D26040}"/>
          </ac:spMkLst>
        </pc:spChg>
        <pc:graphicFrameChg chg="mod modGraphic">
          <ac:chgData name="Hinton, Daniel (FHWA)" userId="878dd1b2-d6c1-47b0-a16f-2303e78a569f" providerId="ADAL" clId="{7E41884D-A413-4A83-979A-65336EA0CE29}" dt="2022-04-18T17:03:08.339" v="699" actId="1076"/>
          <ac:graphicFrameMkLst>
            <pc:docMk/>
            <pc:sldMk cId="722174475" sldId="850"/>
            <ac:graphicFrameMk id="5" creationId="{DF4B1B0E-C612-4F5B-9F35-D231FF4D950E}"/>
          </ac:graphicFrameMkLst>
        </pc:graphicFrameChg>
      </pc:sldChg>
      <pc:sldChg chg="addSp delSp modSp mod">
        <pc:chgData name="Hinton, Daniel (FHWA)" userId="878dd1b2-d6c1-47b0-a16f-2303e78a569f" providerId="ADAL" clId="{7E41884D-A413-4A83-979A-65336EA0CE29}" dt="2022-04-18T19:54:29.021" v="1522" actId="1076"/>
        <pc:sldMkLst>
          <pc:docMk/>
          <pc:sldMk cId="999694796" sldId="853"/>
        </pc:sldMkLst>
        <pc:spChg chg="mod">
          <ac:chgData name="Hinton, Daniel (FHWA)" userId="878dd1b2-d6c1-47b0-a16f-2303e78a569f" providerId="ADAL" clId="{7E41884D-A413-4A83-979A-65336EA0CE29}" dt="2022-04-18T19:54:21.132" v="1521" actId="1076"/>
          <ac:spMkLst>
            <pc:docMk/>
            <pc:sldMk cId="999694796" sldId="853"/>
            <ac:spMk id="2" creationId="{6B3FA101-C462-4930-9C6E-C6E880B55477}"/>
          </ac:spMkLst>
        </pc:spChg>
        <pc:spChg chg="add del">
          <ac:chgData name="Hinton, Daniel (FHWA)" userId="878dd1b2-d6c1-47b0-a16f-2303e78a569f" providerId="ADAL" clId="{7E41884D-A413-4A83-979A-65336EA0CE29}" dt="2022-04-18T19:53:38.136" v="1511" actId="478"/>
          <ac:spMkLst>
            <pc:docMk/>
            <pc:sldMk cId="999694796" sldId="853"/>
            <ac:spMk id="7" creationId="{3A5F436B-F33F-4538-86B9-833C88296378}"/>
          </ac:spMkLst>
        </pc:spChg>
        <pc:graphicFrameChg chg="mod modGraphic">
          <ac:chgData name="Hinton, Daniel (FHWA)" userId="878dd1b2-d6c1-47b0-a16f-2303e78a569f" providerId="ADAL" clId="{7E41884D-A413-4A83-979A-65336EA0CE29}" dt="2022-04-18T19:54:29.021" v="1522" actId="1076"/>
          <ac:graphicFrameMkLst>
            <pc:docMk/>
            <pc:sldMk cId="999694796" sldId="853"/>
            <ac:graphicFrameMk id="5" creationId="{481B7196-767C-4C7A-9840-7FFB9A52085A}"/>
          </ac:graphicFrameMkLst>
        </pc:graphicFrameChg>
      </pc:sldChg>
      <pc:sldChg chg="delSp modSp new mod">
        <pc:chgData name="Hinton, Daniel (FHWA)" userId="878dd1b2-d6c1-47b0-a16f-2303e78a569f" providerId="ADAL" clId="{7E41884D-A413-4A83-979A-65336EA0CE29}" dt="2022-04-18T16:25:37.702" v="179" actId="1076"/>
        <pc:sldMkLst>
          <pc:docMk/>
          <pc:sldMk cId="182936819" sldId="854"/>
        </pc:sldMkLst>
        <pc:spChg chg="mod">
          <ac:chgData name="Hinton, Daniel (FHWA)" userId="878dd1b2-d6c1-47b0-a16f-2303e78a569f" providerId="ADAL" clId="{7E41884D-A413-4A83-979A-65336EA0CE29}" dt="2022-04-18T16:25:37.702" v="179" actId="1076"/>
          <ac:spMkLst>
            <pc:docMk/>
            <pc:sldMk cId="182936819" sldId="854"/>
            <ac:spMk id="2" creationId="{5AD8E025-88A9-4099-94E4-9D064FE46F4D}"/>
          </ac:spMkLst>
        </pc:spChg>
        <pc:spChg chg="del mod">
          <ac:chgData name="Hinton, Daniel (FHWA)" userId="878dd1b2-d6c1-47b0-a16f-2303e78a569f" providerId="ADAL" clId="{7E41884D-A413-4A83-979A-65336EA0CE29}" dt="2022-04-18T16:25:00.356" v="164" actId="478"/>
          <ac:spMkLst>
            <pc:docMk/>
            <pc:sldMk cId="182936819" sldId="854"/>
            <ac:spMk id="3" creationId="{6796145E-6F1E-48CF-BA7D-A846F900184F}"/>
          </ac:spMkLst>
        </pc:spChg>
      </pc:sldChg>
      <pc:sldChg chg="modSp mod">
        <pc:chgData name="Hinton, Daniel (FHWA)" userId="878dd1b2-d6c1-47b0-a16f-2303e78a569f" providerId="ADAL" clId="{7E41884D-A413-4A83-979A-65336EA0CE29}" dt="2022-04-18T17:03:50.479" v="705" actId="1076"/>
        <pc:sldMkLst>
          <pc:docMk/>
          <pc:sldMk cId="3683910630" sldId="855"/>
        </pc:sldMkLst>
        <pc:spChg chg="mod">
          <ac:chgData name="Hinton, Daniel (FHWA)" userId="878dd1b2-d6c1-47b0-a16f-2303e78a569f" providerId="ADAL" clId="{7E41884D-A413-4A83-979A-65336EA0CE29}" dt="2022-04-18T17:03:50.479" v="705" actId="1076"/>
          <ac:spMkLst>
            <pc:docMk/>
            <pc:sldMk cId="3683910630" sldId="855"/>
            <ac:spMk id="2" creationId="{6B3FA101-C462-4930-9C6E-C6E880B55477}"/>
          </ac:spMkLst>
        </pc:spChg>
        <pc:graphicFrameChg chg="mod modGraphic">
          <ac:chgData name="Hinton, Daniel (FHWA)" userId="878dd1b2-d6c1-47b0-a16f-2303e78a569f" providerId="ADAL" clId="{7E41884D-A413-4A83-979A-65336EA0CE29}" dt="2022-04-18T17:03:46.144" v="704" actId="14100"/>
          <ac:graphicFrameMkLst>
            <pc:docMk/>
            <pc:sldMk cId="3683910630" sldId="855"/>
            <ac:graphicFrameMk id="5" creationId="{D1FE9691-9E89-4CE8-9B8B-B16EB3BE6BC0}"/>
          </ac:graphicFrameMkLst>
        </pc:graphicFrameChg>
      </pc:sldChg>
      <pc:sldChg chg="modSp del mod">
        <pc:chgData name="Hinton, Daniel (FHWA)" userId="878dd1b2-d6c1-47b0-a16f-2303e78a569f" providerId="ADAL" clId="{7E41884D-A413-4A83-979A-65336EA0CE29}" dt="2022-04-18T16:32:07.104" v="319" actId="47"/>
        <pc:sldMkLst>
          <pc:docMk/>
          <pc:sldMk cId="681947387" sldId="856"/>
        </pc:sldMkLst>
        <pc:spChg chg="mod">
          <ac:chgData name="Hinton, Daniel (FHWA)" userId="878dd1b2-d6c1-47b0-a16f-2303e78a569f" providerId="ADAL" clId="{7E41884D-A413-4A83-979A-65336EA0CE29}" dt="2022-04-18T16:30:08.339" v="279" actId="1076"/>
          <ac:spMkLst>
            <pc:docMk/>
            <pc:sldMk cId="681947387" sldId="856"/>
            <ac:spMk id="2" creationId="{6B3FA101-C462-4930-9C6E-C6E880B55477}"/>
          </ac:spMkLst>
        </pc:spChg>
        <pc:graphicFrameChg chg="mod modGraphic">
          <ac:chgData name="Hinton, Daniel (FHWA)" userId="878dd1b2-d6c1-47b0-a16f-2303e78a569f" providerId="ADAL" clId="{7E41884D-A413-4A83-979A-65336EA0CE29}" dt="2022-04-18T16:29:55.828" v="277" actId="1076"/>
          <ac:graphicFrameMkLst>
            <pc:docMk/>
            <pc:sldMk cId="681947387" sldId="856"/>
            <ac:graphicFrameMk id="5" creationId="{D1FE9691-9E89-4CE8-9B8B-B16EB3BE6BC0}"/>
          </ac:graphicFrameMkLst>
        </pc:graphicFrameChg>
      </pc:sldChg>
      <pc:sldChg chg="modSp mod">
        <pc:chgData name="Hinton, Daniel (FHWA)" userId="878dd1b2-d6c1-47b0-a16f-2303e78a569f" providerId="ADAL" clId="{7E41884D-A413-4A83-979A-65336EA0CE29}" dt="2022-04-18T17:04:43.837" v="711" actId="1076"/>
        <pc:sldMkLst>
          <pc:docMk/>
          <pc:sldMk cId="2048771395" sldId="856"/>
        </pc:sldMkLst>
        <pc:spChg chg="mod">
          <ac:chgData name="Hinton, Daniel (FHWA)" userId="878dd1b2-d6c1-47b0-a16f-2303e78a569f" providerId="ADAL" clId="{7E41884D-A413-4A83-979A-65336EA0CE29}" dt="2022-04-18T17:04:43.837" v="711" actId="1076"/>
          <ac:spMkLst>
            <pc:docMk/>
            <pc:sldMk cId="2048771395" sldId="856"/>
            <ac:spMk id="2" creationId="{6B3FA101-C462-4930-9C6E-C6E880B55477}"/>
          </ac:spMkLst>
        </pc:spChg>
        <pc:graphicFrameChg chg="mod modGraphic">
          <ac:chgData name="Hinton, Daniel (FHWA)" userId="878dd1b2-d6c1-47b0-a16f-2303e78a569f" providerId="ADAL" clId="{7E41884D-A413-4A83-979A-65336EA0CE29}" dt="2022-04-18T17:04:38.792" v="710" actId="1076"/>
          <ac:graphicFrameMkLst>
            <pc:docMk/>
            <pc:sldMk cId="2048771395" sldId="856"/>
            <ac:graphicFrameMk id="5" creationId="{9FA172DA-92A0-454B-8850-E27DEA17C152}"/>
          </ac:graphicFrameMkLst>
        </pc:graphicFrameChg>
      </pc:sldChg>
      <pc:sldChg chg="modSp mod">
        <pc:chgData name="Hinton, Daniel (FHWA)" userId="878dd1b2-d6c1-47b0-a16f-2303e78a569f" providerId="ADAL" clId="{7E41884D-A413-4A83-979A-65336EA0CE29}" dt="2022-04-18T19:55:55.279" v="1527" actId="14100"/>
        <pc:sldMkLst>
          <pc:docMk/>
          <pc:sldMk cId="1163323094" sldId="858"/>
        </pc:sldMkLst>
        <pc:spChg chg="mod">
          <ac:chgData name="Hinton, Daniel (FHWA)" userId="878dd1b2-d6c1-47b0-a16f-2303e78a569f" providerId="ADAL" clId="{7E41884D-A413-4A83-979A-65336EA0CE29}" dt="2022-04-18T19:55:42.784" v="1525" actId="1076"/>
          <ac:spMkLst>
            <pc:docMk/>
            <pc:sldMk cId="1163323094" sldId="858"/>
            <ac:spMk id="2" creationId="{6B3FA101-C462-4930-9C6E-C6E880B55477}"/>
          </ac:spMkLst>
        </pc:spChg>
        <pc:graphicFrameChg chg="mod modGraphic">
          <ac:chgData name="Hinton, Daniel (FHWA)" userId="878dd1b2-d6c1-47b0-a16f-2303e78a569f" providerId="ADAL" clId="{7E41884D-A413-4A83-979A-65336EA0CE29}" dt="2022-04-18T19:55:55.279" v="1527" actId="14100"/>
          <ac:graphicFrameMkLst>
            <pc:docMk/>
            <pc:sldMk cId="1163323094" sldId="858"/>
            <ac:graphicFrameMk id="5" creationId="{DF4B1B0E-C612-4F5B-9F35-D231FF4D950E}"/>
          </ac:graphicFrameMkLst>
        </pc:graphicFrameChg>
      </pc:sldChg>
      <pc:sldChg chg="delSp modSp mod">
        <pc:chgData name="Hinton, Daniel (FHWA)" userId="878dd1b2-d6c1-47b0-a16f-2303e78a569f" providerId="ADAL" clId="{7E41884D-A413-4A83-979A-65336EA0CE29}" dt="2022-04-18T16:41:12.014" v="477"/>
        <pc:sldMkLst>
          <pc:docMk/>
          <pc:sldMk cId="2522186055" sldId="863"/>
        </pc:sldMkLst>
        <pc:spChg chg="mod">
          <ac:chgData name="Hinton, Daniel (FHWA)" userId="878dd1b2-d6c1-47b0-a16f-2303e78a569f" providerId="ADAL" clId="{7E41884D-A413-4A83-979A-65336EA0CE29}" dt="2022-04-18T16:40:18.984" v="476" actId="1076"/>
          <ac:spMkLst>
            <pc:docMk/>
            <pc:sldMk cId="2522186055" sldId="863"/>
            <ac:spMk id="2" creationId="{6B3FA101-C462-4930-9C6E-C6E880B55477}"/>
          </ac:spMkLst>
        </pc:spChg>
        <pc:graphicFrameChg chg="mod">
          <ac:chgData name="Hinton, Daniel (FHWA)" userId="878dd1b2-d6c1-47b0-a16f-2303e78a569f" providerId="ADAL" clId="{7E41884D-A413-4A83-979A-65336EA0CE29}" dt="2022-04-18T16:39:59.245" v="471" actId="1076"/>
          <ac:graphicFrameMkLst>
            <pc:docMk/>
            <pc:sldMk cId="2522186055" sldId="863"/>
            <ac:graphicFrameMk id="5" creationId="{DF4B1B0E-C612-4F5B-9F35-D231FF4D950E}"/>
          </ac:graphicFrameMkLst>
        </pc:graphicFrameChg>
        <pc:picChg chg="del">
          <ac:chgData name="Hinton, Daniel (FHWA)" userId="878dd1b2-d6c1-47b0-a16f-2303e78a569f" providerId="ADAL" clId="{7E41884D-A413-4A83-979A-65336EA0CE29}" dt="2022-04-18T16:41:12.014" v="477"/>
          <ac:picMkLst>
            <pc:docMk/>
            <pc:sldMk cId="2522186055" sldId="863"/>
            <ac:picMk id="4" creationId="{6A4D69BC-1AA8-4FE8-89CA-E6B0E65D1606}"/>
          </ac:picMkLst>
        </pc:picChg>
      </pc:sldChg>
      <pc:sldChg chg="modSp mod">
        <pc:chgData name="Hinton, Daniel (FHWA)" userId="878dd1b2-d6c1-47b0-a16f-2303e78a569f" providerId="ADAL" clId="{7E41884D-A413-4A83-979A-65336EA0CE29}" dt="2022-04-18T17:17:56.579" v="1142" actId="6549"/>
        <pc:sldMkLst>
          <pc:docMk/>
          <pc:sldMk cId="253058598" sldId="864"/>
        </pc:sldMkLst>
        <pc:spChg chg="mod">
          <ac:chgData name="Hinton, Daniel (FHWA)" userId="878dd1b2-d6c1-47b0-a16f-2303e78a569f" providerId="ADAL" clId="{7E41884D-A413-4A83-979A-65336EA0CE29}" dt="2022-04-18T17:14:38.275" v="1055" actId="1076"/>
          <ac:spMkLst>
            <pc:docMk/>
            <pc:sldMk cId="253058598" sldId="864"/>
            <ac:spMk id="2" creationId="{6B3FA101-C462-4930-9C6E-C6E880B55477}"/>
          </ac:spMkLst>
        </pc:spChg>
        <pc:graphicFrameChg chg="mod ord modGraphic">
          <ac:chgData name="Hinton, Daniel (FHWA)" userId="878dd1b2-d6c1-47b0-a16f-2303e78a569f" providerId="ADAL" clId="{7E41884D-A413-4A83-979A-65336EA0CE29}" dt="2022-04-18T17:17:56.579" v="1142" actId="6549"/>
          <ac:graphicFrameMkLst>
            <pc:docMk/>
            <pc:sldMk cId="253058598" sldId="864"/>
            <ac:graphicFrameMk id="5" creationId="{DF4B1B0E-C612-4F5B-9F35-D231FF4D950E}"/>
          </ac:graphicFrameMkLst>
        </pc:graphicFrameChg>
      </pc:sldChg>
      <pc:sldChg chg="addSp delSp modSp new mod">
        <pc:chgData name="Hinton, Daniel (FHWA)" userId="878dd1b2-d6c1-47b0-a16f-2303e78a569f" providerId="ADAL" clId="{7E41884D-A413-4A83-979A-65336EA0CE29}" dt="2022-04-18T19:46:11.515" v="1501" actId="27636"/>
        <pc:sldMkLst>
          <pc:docMk/>
          <pc:sldMk cId="2718052745" sldId="865"/>
        </pc:sldMkLst>
        <pc:spChg chg="del">
          <ac:chgData name="Hinton, Daniel (FHWA)" userId="878dd1b2-d6c1-47b0-a16f-2303e78a569f" providerId="ADAL" clId="{7E41884D-A413-4A83-979A-65336EA0CE29}" dt="2022-04-18T16:46:52.828" v="513"/>
          <ac:spMkLst>
            <pc:docMk/>
            <pc:sldMk cId="2718052745" sldId="865"/>
            <ac:spMk id="2" creationId="{24E44431-0894-40A7-916B-AFBA6A1B65E5}"/>
          </ac:spMkLst>
        </pc:spChg>
        <pc:spChg chg="del">
          <ac:chgData name="Hinton, Daniel (FHWA)" userId="878dd1b2-d6c1-47b0-a16f-2303e78a569f" providerId="ADAL" clId="{7E41884D-A413-4A83-979A-65336EA0CE29}" dt="2022-04-18T16:47:08.499" v="514"/>
          <ac:spMkLst>
            <pc:docMk/>
            <pc:sldMk cId="2718052745" sldId="865"/>
            <ac:spMk id="3" creationId="{C0796F72-0721-40FD-A2BF-13F79E811150}"/>
          </ac:spMkLst>
        </pc:spChg>
        <pc:spChg chg="add mod">
          <ac:chgData name="Hinton, Daniel (FHWA)" userId="878dd1b2-d6c1-47b0-a16f-2303e78a569f" providerId="ADAL" clId="{7E41884D-A413-4A83-979A-65336EA0CE29}" dt="2022-04-18T16:46:52.828" v="513"/>
          <ac:spMkLst>
            <pc:docMk/>
            <pc:sldMk cId="2718052745" sldId="865"/>
            <ac:spMk id="4" creationId="{7A495EF7-94CA-41C5-B9AE-906B98D3A49C}"/>
          </ac:spMkLst>
        </pc:spChg>
        <pc:spChg chg="add mod">
          <ac:chgData name="Hinton, Daniel (FHWA)" userId="878dd1b2-d6c1-47b0-a16f-2303e78a569f" providerId="ADAL" clId="{7E41884D-A413-4A83-979A-65336EA0CE29}" dt="2022-04-18T19:46:11.515" v="1501" actId="27636"/>
          <ac:spMkLst>
            <pc:docMk/>
            <pc:sldMk cId="2718052745" sldId="865"/>
            <ac:spMk id="5" creationId="{9D24CCD8-6ADF-4EA1-9724-44DDAFB9839A}"/>
          </ac:spMkLst>
        </pc:spChg>
      </pc:sldChg>
      <pc:sldChg chg="addSp delSp modSp new mod">
        <pc:chgData name="Hinton, Daniel (FHWA)" userId="878dd1b2-d6c1-47b0-a16f-2303e78a569f" providerId="ADAL" clId="{7E41884D-A413-4A83-979A-65336EA0CE29}" dt="2022-04-18T17:25:30.554" v="1160" actId="478"/>
        <pc:sldMkLst>
          <pc:docMk/>
          <pc:sldMk cId="3544547519" sldId="866"/>
        </pc:sldMkLst>
        <pc:spChg chg="mod">
          <ac:chgData name="Hinton, Daniel (FHWA)" userId="878dd1b2-d6c1-47b0-a16f-2303e78a569f" providerId="ADAL" clId="{7E41884D-A413-4A83-979A-65336EA0CE29}" dt="2022-04-18T17:22:53.034" v="1148" actId="14100"/>
          <ac:spMkLst>
            <pc:docMk/>
            <pc:sldMk cId="3544547519" sldId="866"/>
            <ac:spMk id="2" creationId="{A5C87203-706D-4112-9775-920CDD8CB469}"/>
          </ac:spMkLst>
        </pc:spChg>
        <pc:spChg chg="del">
          <ac:chgData name="Hinton, Daniel (FHWA)" userId="878dd1b2-d6c1-47b0-a16f-2303e78a569f" providerId="ADAL" clId="{7E41884D-A413-4A83-979A-65336EA0CE29}" dt="2022-04-18T17:22:43.410" v="1145" actId="478"/>
          <ac:spMkLst>
            <pc:docMk/>
            <pc:sldMk cId="3544547519" sldId="866"/>
            <ac:spMk id="3" creationId="{C53CD393-D7A1-42B6-A26A-BA7AA880D05C}"/>
          </ac:spMkLst>
        </pc:spChg>
        <pc:spChg chg="add del mod">
          <ac:chgData name="Hinton, Daniel (FHWA)" userId="878dd1b2-d6c1-47b0-a16f-2303e78a569f" providerId="ADAL" clId="{7E41884D-A413-4A83-979A-65336EA0CE29}" dt="2022-04-18T17:25:30.554" v="1160" actId="478"/>
          <ac:spMkLst>
            <pc:docMk/>
            <pc:sldMk cId="3544547519" sldId="866"/>
            <ac:spMk id="5" creationId="{30F789BD-5B84-4D19-ADFB-DEA6C869A251}"/>
          </ac:spMkLst>
        </pc:spChg>
      </pc:sldChg>
      <pc:sldChg chg="addSp delSp modSp new mod">
        <pc:chgData name="Hinton, Daniel (FHWA)" userId="878dd1b2-d6c1-47b0-a16f-2303e78a569f" providerId="ADAL" clId="{7E41884D-A413-4A83-979A-65336EA0CE29}" dt="2022-04-18T17:25:17.451" v="1158" actId="255"/>
        <pc:sldMkLst>
          <pc:docMk/>
          <pc:sldMk cId="1905538467" sldId="867"/>
        </pc:sldMkLst>
        <pc:spChg chg="del">
          <ac:chgData name="Hinton, Daniel (FHWA)" userId="878dd1b2-d6c1-47b0-a16f-2303e78a569f" providerId="ADAL" clId="{7E41884D-A413-4A83-979A-65336EA0CE29}" dt="2022-04-18T17:24:13.716" v="1152" actId="478"/>
          <ac:spMkLst>
            <pc:docMk/>
            <pc:sldMk cId="1905538467" sldId="867"/>
            <ac:spMk id="2" creationId="{A26FF640-59AB-4D20-95B7-F0F11F7FE6CD}"/>
          </ac:spMkLst>
        </pc:spChg>
        <pc:spChg chg="del">
          <ac:chgData name="Hinton, Daniel (FHWA)" userId="878dd1b2-d6c1-47b0-a16f-2303e78a569f" providerId="ADAL" clId="{7E41884D-A413-4A83-979A-65336EA0CE29}" dt="2022-04-18T17:24:08.615" v="1151"/>
          <ac:spMkLst>
            <pc:docMk/>
            <pc:sldMk cId="1905538467" sldId="867"/>
            <ac:spMk id="3" creationId="{AC527025-67AC-478B-9AA7-B86008B7338B}"/>
          </ac:spMkLst>
        </pc:spChg>
        <pc:spChg chg="add mod">
          <ac:chgData name="Hinton, Daniel (FHWA)" userId="878dd1b2-d6c1-47b0-a16f-2303e78a569f" providerId="ADAL" clId="{7E41884D-A413-4A83-979A-65336EA0CE29}" dt="2022-04-18T17:25:17.451" v="1158" actId="255"/>
          <ac:spMkLst>
            <pc:docMk/>
            <pc:sldMk cId="1905538467" sldId="867"/>
            <ac:spMk id="6" creationId="{AC4D9D72-D1F5-4534-8FD8-8F244A03F0AA}"/>
          </ac:spMkLst>
        </pc:spChg>
        <pc:picChg chg="add mod">
          <ac:chgData name="Hinton, Daniel (FHWA)" userId="878dd1b2-d6c1-47b0-a16f-2303e78a569f" providerId="ADAL" clId="{7E41884D-A413-4A83-979A-65336EA0CE29}" dt="2022-04-18T17:24:21.607" v="1153" actId="1076"/>
          <ac:picMkLst>
            <pc:docMk/>
            <pc:sldMk cId="1905538467" sldId="867"/>
            <ac:picMk id="1026" creationId="{EA5A80F4-CEE4-4460-B3AE-E80756306ED1}"/>
          </ac:picMkLst>
        </pc:picChg>
      </pc:sldChg>
      <pc:sldChg chg="addSp delSp modSp new mod">
        <pc:chgData name="Hinton, Daniel (FHWA)" userId="878dd1b2-d6c1-47b0-a16f-2303e78a569f" providerId="ADAL" clId="{7E41884D-A413-4A83-979A-65336EA0CE29}" dt="2022-04-18T17:33:54.572" v="1286" actId="1076"/>
        <pc:sldMkLst>
          <pc:docMk/>
          <pc:sldMk cId="1956375410" sldId="868"/>
        </pc:sldMkLst>
        <pc:spChg chg="del">
          <ac:chgData name="Hinton, Daniel (FHWA)" userId="878dd1b2-d6c1-47b0-a16f-2303e78a569f" providerId="ADAL" clId="{7E41884D-A413-4A83-979A-65336EA0CE29}" dt="2022-04-18T17:26:32.178" v="1164" actId="478"/>
          <ac:spMkLst>
            <pc:docMk/>
            <pc:sldMk cId="1956375410" sldId="868"/>
            <ac:spMk id="2" creationId="{4E459052-E6CF-4E08-95B5-E8788712C210}"/>
          </ac:spMkLst>
        </pc:spChg>
        <pc:spChg chg="del">
          <ac:chgData name="Hinton, Daniel (FHWA)" userId="878dd1b2-d6c1-47b0-a16f-2303e78a569f" providerId="ADAL" clId="{7E41884D-A413-4A83-979A-65336EA0CE29}" dt="2022-04-18T17:26:24.524" v="1162"/>
          <ac:spMkLst>
            <pc:docMk/>
            <pc:sldMk cId="1956375410" sldId="868"/>
            <ac:spMk id="3" creationId="{BFE7AB5D-0B1F-4E75-B9DF-90F1C5C09C62}"/>
          </ac:spMkLst>
        </pc:spChg>
        <pc:spChg chg="add mod">
          <ac:chgData name="Hinton, Daniel (FHWA)" userId="878dd1b2-d6c1-47b0-a16f-2303e78a569f" providerId="ADAL" clId="{7E41884D-A413-4A83-979A-65336EA0CE29}" dt="2022-04-18T17:27:52.174" v="1170" actId="14100"/>
          <ac:spMkLst>
            <pc:docMk/>
            <pc:sldMk cId="1956375410" sldId="868"/>
            <ac:spMk id="6" creationId="{D8B17413-AC69-45B3-8D74-46B68B1E5C15}"/>
          </ac:spMkLst>
        </pc:spChg>
        <pc:spChg chg="add mod">
          <ac:chgData name="Hinton, Daniel (FHWA)" userId="878dd1b2-d6c1-47b0-a16f-2303e78a569f" providerId="ADAL" clId="{7E41884D-A413-4A83-979A-65336EA0CE29}" dt="2022-04-18T17:33:54.572" v="1286" actId="1076"/>
          <ac:spMkLst>
            <pc:docMk/>
            <pc:sldMk cId="1956375410" sldId="868"/>
            <ac:spMk id="7" creationId="{D99E6B80-4F59-4E61-8FFD-0D9DBCFCEA21}"/>
          </ac:spMkLst>
        </pc:spChg>
        <pc:picChg chg="add mod">
          <ac:chgData name="Hinton, Daniel (FHWA)" userId="878dd1b2-d6c1-47b0-a16f-2303e78a569f" providerId="ADAL" clId="{7E41884D-A413-4A83-979A-65336EA0CE29}" dt="2022-04-18T17:33:50.372" v="1285" actId="1076"/>
          <ac:picMkLst>
            <pc:docMk/>
            <pc:sldMk cId="1956375410" sldId="868"/>
            <ac:picMk id="4" creationId="{F32E1598-92E8-445F-B673-C12405213E77}"/>
          </ac:picMkLst>
        </pc:picChg>
      </pc:sldChg>
      <pc:sldChg chg="addSp delSp modSp new del mod">
        <pc:chgData name="Hinton, Daniel (FHWA)" userId="878dd1b2-d6c1-47b0-a16f-2303e78a569f" providerId="ADAL" clId="{7E41884D-A413-4A83-979A-65336EA0CE29}" dt="2022-04-18T17:33:58.997" v="1287" actId="47"/>
        <pc:sldMkLst>
          <pc:docMk/>
          <pc:sldMk cId="3629734027" sldId="869"/>
        </pc:sldMkLst>
        <pc:spChg chg="del">
          <ac:chgData name="Hinton, Daniel (FHWA)" userId="878dd1b2-d6c1-47b0-a16f-2303e78a569f" providerId="ADAL" clId="{7E41884D-A413-4A83-979A-65336EA0CE29}" dt="2022-04-18T17:29:25.484" v="1173" actId="478"/>
          <ac:spMkLst>
            <pc:docMk/>
            <pc:sldMk cId="3629734027" sldId="869"/>
            <ac:spMk id="2" creationId="{69DF3AF6-674F-4171-B3AC-501534D6D83A}"/>
          </ac:spMkLst>
        </pc:spChg>
        <pc:spChg chg="del">
          <ac:chgData name="Hinton, Daniel (FHWA)" userId="878dd1b2-d6c1-47b0-a16f-2303e78a569f" providerId="ADAL" clId="{7E41884D-A413-4A83-979A-65336EA0CE29}" dt="2022-04-18T17:29:17.254" v="1172"/>
          <ac:spMkLst>
            <pc:docMk/>
            <pc:sldMk cId="3629734027" sldId="869"/>
            <ac:spMk id="3" creationId="{0D899CED-9F92-45F5-98C9-4BEFC898D17F}"/>
          </ac:spMkLst>
        </pc:spChg>
        <pc:spChg chg="add mod">
          <ac:chgData name="Hinton, Daniel (FHWA)" userId="878dd1b2-d6c1-47b0-a16f-2303e78a569f" providerId="ADAL" clId="{7E41884D-A413-4A83-979A-65336EA0CE29}" dt="2022-04-18T17:30:21.303" v="1184" actId="1076"/>
          <ac:spMkLst>
            <pc:docMk/>
            <pc:sldMk cId="3629734027" sldId="869"/>
            <ac:spMk id="5" creationId="{DE692660-6B2A-4A16-B1C9-EB3B34BA0273}"/>
          </ac:spMkLst>
        </pc:spChg>
        <pc:graphicFrameChg chg="add mod modGraphic">
          <ac:chgData name="Hinton, Daniel (FHWA)" userId="878dd1b2-d6c1-47b0-a16f-2303e78a569f" providerId="ADAL" clId="{7E41884D-A413-4A83-979A-65336EA0CE29}" dt="2022-04-18T17:33:12.905" v="1282" actId="1076"/>
          <ac:graphicFrameMkLst>
            <pc:docMk/>
            <pc:sldMk cId="3629734027" sldId="869"/>
            <ac:graphicFrameMk id="4" creationId="{AD0F4A84-6D46-47FA-8A92-343BBF9CE86E}"/>
          </ac:graphicFrameMkLst>
        </pc:graphicFrameChg>
      </pc:sldChg>
      <pc:sldChg chg="addSp delSp modSp new mod">
        <pc:chgData name="Hinton, Daniel (FHWA)" userId="878dd1b2-d6c1-47b0-a16f-2303e78a569f" providerId="ADAL" clId="{7E41884D-A413-4A83-979A-65336EA0CE29}" dt="2022-04-18T19:38:47.925" v="1467" actId="20577"/>
        <pc:sldMkLst>
          <pc:docMk/>
          <pc:sldMk cId="4178929836" sldId="869"/>
        </pc:sldMkLst>
        <pc:spChg chg="mod">
          <ac:chgData name="Hinton, Daniel (FHWA)" userId="878dd1b2-d6c1-47b0-a16f-2303e78a569f" providerId="ADAL" clId="{7E41884D-A413-4A83-979A-65336EA0CE29}" dt="2022-04-18T17:53:05.376" v="1290" actId="14100"/>
          <ac:spMkLst>
            <pc:docMk/>
            <pc:sldMk cId="4178929836" sldId="869"/>
            <ac:spMk id="2" creationId="{010B283F-412C-4A94-B3C2-C4632F5DF87E}"/>
          </ac:spMkLst>
        </pc:spChg>
        <pc:spChg chg="mod">
          <ac:chgData name="Hinton, Daniel (FHWA)" userId="878dd1b2-d6c1-47b0-a16f-2303e78a569f" providerId="ADAL" clId="{7E41884D-A413-4A83-979A-65336EA0CE29}" dt="2022-04-18T19:38:47.925" v="1467" actId="20577"/>
          <ac:spMkLst>
            <pc:docMk/>
            <pc:sldMk cId="4178929836" sldId="869"/>
            <ac:spMk id="3" creationId="{7F106F2B-9A36-4C24-9ACF-3471454DDA65}"/>
          </ac:spMkLst>
        </pc:spChg>
        <pc:spChg chg="add del mod">
          <ac:chgData name="Hinton, Daniel (FHWA)" userId="878dd1b2-d6c1-47b0-a16f-2303e78a569f" providerId="ADAL" clId="{7E41884D-A413-4A83-979A-65336EA0CE29}" dt="2022-04-18T17:58:25.179" v="1337" actId="478"/>
          <ac:spMkLst>
            <pc:docMk/>
            <pc:sldMk cId="4178929836" sldId="869"/>
            <ac:spMk id="5" creationId="{AB3DF992-A68C-406C-88E2-93292DC23C04}"/>
          </ac:spMkLst>
        </pc:spChg>
      </pc:sldChg>
      <pc:sldChg chg="addSp delSp modSp new mod">
        <pc:chgData name="Hinton, Daniel (FHWA)" userId="878dd1b2-d6c1-47b0-a16f-2303e78a569f" providerId="ADAL" clId="{7E41884D-A413-4A83-979A-65336EA0CE29}" dt="2022-04-18T19:44:51.096" v="1486" actId="14100"/>
        <pc:sldMkLst>
          <pc:docMk/>
          <pc:sldMk cId="4274306798" sldId="870"/>
        </pc:sldMkLst>
        <pc:spChg chg="del mod">
          <ac:chgData name="Hinton, Daniel (FHWA)" userId="878dd1b2-d6c1-47b0-a16f-2303e78a569f" providerId="ADAL" clId="{7E41884D-A413-4A83-979A-65336EA0CE29}" dt="2022-04-18T19:41:57.974" v="1480" actId="478"/>
          <ac:spMkLst>
            <pc:docMk/>
            <pc:sldMk cId="4274306798" sldId="870"/>
            <ac:spMk id="2" creationId="{E5EA51C0-11F4-4EC5-971F-D25A08622C98}"/>
          </ac:spMkLst>
        </pc:spChg>
        <pc:spChg chg="del mod">
          <ac:chgData name="Hinton, Daniel (FHWA)" userId="878dd1b2-d6c1-47b0-a16f-2303e78a569f" providerId="ADAL" clId="{7E41884D-A413-4A83-979A-65336EA0CE29}" dt="2022-04-18T19:37:25.748" v="1445" actId="478"/>
          <ac:spMkLst>
            <pc:docMk/>
            <pc:sldMk cId="4274306798" sldId="870"/>
            <ac:spMk id="3" creationId="{650E02E8-AF8C-4167-BC0A-1C9A96AAC3EE}"/>
          </ac:spMkLst>
        </pc:spChg>
        <pc:spChg chg="add del mod">
          <ac:chgData name="Hinton, Daniel (FHWA)" userId="878dd1b2-d6c1-47b0-a16f-2303e78a569f" providerId="ADAL" clId="{7E41884D-A413-4A83-979A-65336EA0CE29}" dt="2022-04-18T19:37:27.455" v="1446" actId="478"/>
          <ac:spMkLst>
            <pc:docMk/>
            <pc:sldMk cId="4274306798" sldId="870"/>
            <ac:spMk id="6" creationId="{425DE306-09B3-4EBD-9BB2-2BC06F584546}"/>
          </ac:spMkLst>
        </pc:spChg>
        <pc:spChg chg="add del mod">
          <ac:chgData name="Hinton, Daniel (FHWA)" userId="878dd1b2-d6c1-47b0-a16f-2303e78a569f" providerId="ADAL" clId="{7E41884D-A413-4A83-979A-65336EA0CE29}" dt="2022-04-18T19:42:00.666" v="1481" actId="478"/>
          <ac:spMkLst>
            <pc:docMk/>
            <pc:sldMk cId="4274306798" sldId="870"/>
            <ac:spMk id="10" creationId="{E0631376-7DA8-421D-8D50-A0DFE66146F7}"/>
          </ac:spMkLst>
        </pc:spChg>
        <pc:picChg chg="add del mod">
          <ac:chgData name="Hinton, Daniel (FHWA)" userId="878dd1b2-d6c1-47b0-a16f-2303e78a569f" providerId="ADAL" clId="{7E41884D-A413-4A83-979A-65336EA0CE29}" dt="2022-04-18T19:40:21.693" v="1473" actId="478"/>
          <ac:picMkLst>
            <pc:docMk/>
            <pc:sldMk cId="4274306798" sldId="870"/>
            <ac:picMk id="4" creationId="{09B6B6B3-E999-484B-83C6-6345475341EE}"/>
          </ac:picMkLst>
        </pc:picChg>
        <pc:picChg chg="add del mod">
          <ac:chgData name="Hinton, Daniel (FHWA)" userId="878dd1b2-d6c1-47b0-a16f-2303e78a569f" providerId="ADAL" clId="{7E41884D-A413-4A83-979A-65336EA0CE29}" dt="2022-04-18T19:40:19.892" v="1472" actId="478"/>
          <ac:picMkLst>
            <pc:docMk/>
            <pc:sldMk cId="4274306798" sldId="870"/>
            <ac:picMk id="7" creationId="{20960286-0E97-4F80-9165-E069DA8D68A3}"/>
          </ac:picMkLst>
        </pc:picChg>
        <pc:picChg chg="add del mod">
          <ac:chgData name="Hinton, Daniel (FHWA)" userId="878dd1b2-d6c1-47b0-a16f-2303e78a569f" providerId="ADAL" clId="{7E41884D-A413-4A83-979A-65336EA0CE29}" dt="2022-04-18T19:43:06.360" v="1483" actId="478"/>
          <ac:picMkLst>
            <pc:docMk/>
            <pc:sldMk cId="4274306798" sldId="870"/>
            <ac:picMk id="8" creationId="{97267029-8B62-40A3-94BD-34AB66A94B16}"/>
          </ac:picMkLst>
        </pc:picChg>
        <pc:picChg chg="add mod">
          <ac:chgData name="Hinton, Daniel (FHWA)" userId="878dd1b2-d6c1-47b0-a16f-2303e78a569f" providerId="ADAL" clId="{7E41884D-A413-4A83-979A-65336EA0CE29}" dt="2022-04-18T19:44:51.096" v="1486" actId="14100"/>
          <ac:picMkLst>
            <pc:docMk/>
            <pc:sldMk cId="4274306798" sldId="870"/>
            <ac:picMk id="11" creationId="{7FE70D3E-1E32-41B5-9AB3-A54FF9D63623}"/>
          </ac:picMkLst>
        </pc:picChg>
      </pc:sldChg>
      <pc:sldChg chg="new del">
        <pc:chgData name="Hinton, Daniel (FHWA)" userId="878dd1b2-d6c1-47b0-a16f-2303e78a569f" providerId="ADAL" clId="{7E41884D-A413-4A83-979A-65336EA0CE29}" dt="2022-04-18T19:48:43.948" v="1505" actId="47"/>
        <pc:sldMkLst>
          <pc:docMk/>
          <pc:sldMk cId="2980770226" sldId="871"/>
        </pc:sldMkLst>
      </pc:sldChg>
      <pc:sldMasterChg chg="delSldLayout">
        <pc:chgData name="Hinton, Daniel (FHWA)" userId="878dd1b2-d6c1-47b0-a16f-2303e78a569f" providerId="ADAL" clId="{7E41884D-A413-4A83-979A-65336EA0CE29}" dt="2022-04-18T13:53:24.275" v="58" actId="47"/>
        <pc:sldMasterMkLst>
          <pc:docMk/>
          <pc:sldMasterMk cId="4206500789" sldId="2147483648"/>
        </pc:sldMasterMkLst>
        <pc:sldLayoutChg chg="del">
          <pc:chgData name="Hinton, Daniel (FHWA)" userId="878dd1b2-d6c1-47b0-a16f-2303e78a569f" providerId="ADAL" clId="{7E41884D-A413-4A83-979A-65336EA0CE29}" dt="2022-04-18T13:53:24.275" v="58" actId="47"/>
          <pc:sldLayoutMkLst>
            <pc:docMk/>
            <pc:sldMasterMk cId="4206500789" sldId="2147483648"/>
            <pc:sldLayoutMk cId="960897725" sldId="214748365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94552011114083E-2"/>
          <c:y val="6.0690765842878719E-2"/>
          <c:w val="0.86054968674643639"/>
          <c:h val="0.84998424926087535"/>
        </c:manualLayout>
      </c:layout>
      <c:pieChart>
        <c:varyColors val="1"/>
        <c:ser>
          <c:idx val="0"/>
          <c:order val="0"/>
          <c:tx>
            <c:strRef>
              <c:f>'For chart'!$B$1</c:f>
              <c:strCache>
                <c:ptCount val="1"/>
                <c:pt idx="0">
                  <c:v>% of highway CA, FY22-26</c:v>
                </c:pt>
              </c:strCache>
            </c:strRef>
          </c:tx>
          <c:explosion val="8"/>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8C-4A83-97E3-1C0AEBE29F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8C-4A83-97E3-1C0AEBE29F5E}"/>
              </c:ext>
            </c:extLst>
          </c:dPt>
          <c:cat>
            <c:strRef>
              <c:f>'For chart'!$A$2:$A$3</c:f>
              <c:strCache>
                <c:ptCount val="2"/>
                <c:pt idx="0">
                  <c:v>Apportioned</c:v>
                </c:pt>
                <c:pt idx="1">
                  <c:v>Allocated</c:v>
                </c:pt>
              </c:strCache>
            </c:strRef>
          </c:cat>
          <c:val>
            <c:numRef>
              <c:f>'For chart'!$B$2:$B$3</c:f>
              <c:numCache>
                <c:formatCode>General</c:formatCode>
                <c:ptCount val="2"/>
                <c:pt idx="0">
                  <c:v>0.9</c:v>
                </c:pt>
                <c:pt idx="1">
                  <c:v>9.9999999999999978E-2</c:v>
                </c:pt>
              </c:numCache>
            </c:numRef>
          </c:val>
          <c:extLst>
            <c:ext xmlns:c16="http://schemas.microsoft.com/office/drawing/2014/chart" uri="{C3380CC4-5D6E-409C-BE32-E72D297353CC}">
              <c16:uniqueId val="{00000004-DA8C-4A83-97E3-1C0AEBE29F5E}"/>
            </c:ext>
          </c:extLst>
        </c:ser>
        <c:dLbls>
          <c:showLegendKey val="0"/>
          <c:showVal val="0"/>
          <c:showCatName val="0"/>
          <c:showSerName val="0"/>
          <c:showPercent val="0"/>
          <c:showBubbleSize val="0"/>
          <c:showLeaderLines val="1"/>
        </c:dLbls>
        <c:firstSliceAng val="11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164413410588"/>
          <c:y val="0.10380786964030192"/>
          <c:w val="0.78787946318030999"/>
          <c:h val="0.79019491075468506"/>
        </c:manualLayout>
      </c:layout>
      <c:pieChart>
        <c:varyColors val="1"/>
        <c:ser>
          <c:idx val="0"/>
          <c:order val="0"/>
          <c:tx>
            <c:strRef>
              <c:f>'For chart'!$B$1</c:f>
              <c:strCache>
                <c:ptCount val="1"/>
                <c:pt idx="0">
                  <c:v>% of highway advance appropriations, FY22-26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BE-4080-AA80-A14E1AAAD8C0}"/>
              </c:ext>
            </c:extLst>
          </c:dPt>
          <c:dPt>
            <c:idx val="1"/>
            <c:bubble3D val="0"/>
            <c:explosion val="20"/>
            <c:spPr>
              <a:solidFill>
                <a:schemeClr val="accent2"/>
              </a:solidFill>
              <a:ln w="19050">
                <a:solidFill>
                  <a:schemeClr val="lt1"/>
                </a:solidFill>
              </a:ln>
              <a:effectLst/>
            </c:spPr>
            <c:extLst>
              <c:ext xmlns:c16="http://schemas.microsoft.com/office/drawing/2014/chart" uri="{C3380CC4-5D6E-409C-BE32-E72D297353CC}">
                <c16:uniqueId val="{00000003-FDBE-4080-AA80-A14E1AAAD8C0}"/>
              </c:ext>
            </c:extLst>
          </c:dPt>
          <c:cat>
            <c:strRef>
              <c:f>'For chart'!$A$2:$A$3</c:f>
              <c:strCache>
                <c:ptCount val="2"/>
                <c:pt idx="0">
                  <c:v>Formula</c:v>
                </c:pt>
                <c:pt idx="1">
                  <c:v>Discretionary</c:v>
                </c:pt>
              </c:strCache>
            </c:strRef>
          </c:cat>
          <c:val>
            <c:numRef>
              <c:f>'For chart'!$B$2:$B$3</c:f>
              <c:numCache>
                <c:formatCode>General</c:formatCode>
                <c:ptCount val="2"/>
                <c:pt idx="0">
                  <c:v>0.72118801827720425</c:v>
                </c:pt>
                <c:pt idx="1">
                  <c:v>0.27881198172279575</c:v>
                </c:pt>
              </c:numCache>
            </c:numRef>
          </c:val>
          <c:extLst>
            <c:ext xmlns:c16="http://schemas.microsoft.com/office/drawing/2014/chart" uri="{C3380CC4-5D6E-409C-BE32-E72D297353CC}">
              <c16:uniqueId val="{00000004-FDBE-4080-AA80-A14E1AAAD8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75EFC-C807-425C-A639-1C3975A4830D}"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5690E-0BD9-48A0-8B60-7CCE69CC1939}" type="slidenum">
              <a:rPr lang="en-US" smtClean="0"/>
              <a:t>‹#›</a:t>
            </a:fld>
            <a:endParaRPr lang="en-US"/>
          </a:p>
        </p:txBody>
      </p:sp>
    </p:spTree>
    <p:extLst>
      <p:ext uri="{BB962C8B-B14F-4D97-AF65-F5344CB8AC3E}">
        <p14:creationId xmlns:p14="http://schemas.microsoft.com/office/powerpoint/2010/main" val="401874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5</a:t>
            </a:fld>
            <a:endParaRPr lang="en-US"/>
          </a:p>
        </p:txBody>
      </p:sp>
      <p:sp>
        <p:nvSpPr>
          <p:cNvPr id="7" name="Slide Image Placeholder 6">
            <a:extLst>
              <a:ext uri="{FF2B5EF4-FFF2-40B4-BE49-F238E27FC236}">
                <a16:creationId xmlns:a16="http://schemas.microsoft.com/office/drawing/2014/main" id="{4464EC62-7DDC-4F15-A99B-DA64A674DBE1}"/>
              </a:ext>
            </a:extLst>
          </p:cNvPr>
          <p:cNvSpPr>
            <a:spLocks noGrp="1" noRot="1" noChangeAspect="1"/>
          </p:cNvSpPr>
          <p:nvPr>
            <p:ph type="sldImg"/>
          </p:nvPr>
        </p:nvSpPr>
        <p:spPr/>
      </p:sp>
    </p:spTree>
    <p:extLst>
      <p:ext uri="{BB962C8B-B14F-4D97-AF65-F5344CB8AC3E}">
        <p14:creationId xmlns:p14="http://schemas.microsoft.com/office/powerpoint/2010/main" val="1218202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66984" rtl="0" eaLnBrk="1" fontAlgn="base" latinLnBrk="0" hangingPunct="1">
              <a:lnSpc>
                <a:spcPct val="100000"/>
              </a:lnSpc>
              <a:spcBef>
                <a:spcPct val="0"/>
              </a:spcBef>
              <a:spcAft>
                <a:spcPct val="0"/>
              </a:spcAft>
              <a:buClrTx/>
              <a:buSzTx/>
              <a:buFontTx/>
              <a:buNone/>
              <a:tabLst/>
              <a:defRPr/>
            </a:pPr>
            <a:fld id="{34EEC880-C233-41B2-B74E-1FF2F2FE44BB}"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66984"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162834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18</a:t>
            </a:fld>
            <a:endParaRPr lang="en-US"/>
          </a:p>
        </p:txBody>
      </p:sp>
    </p:spTree>
    <p:extLst>
      <p:ext uri="{BB962C8B-B14F-4D97-AF65-F5344CB8AC3E}">
        <p14:creationId xmlns:p14="http://schemas.microsoft.com/office/powerpoint/2010/main" val="3660644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19</a:t>
            </a:fld>
            <a:endParaRPr lang="en-US"/>
          </a:p>
        </p:txBody>
      </p:sp>
    </p:spTree>
    <p:extLst>
      <p:ext uri="{BB962C8B-B14F-4D97-AF65-F5344CB8AC3E}">
        <p14:creationId xmlns:p14="http://schemas.microsoft.com/office/powerpoint/2010/main" val="2686771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20</a:t>
            </a:fld>
            <a:endParaRPr lang="en-US"/>
          </a:p>
        </p:txBody>
      </p:sp>
    </p:spTree>
    <p:extLst>
      <p:ext uri="{BB962C8B-B14F-4D97-AF65-F5344CB8AC3E}">
        <p14:creationId xmlns:p14="http://schemas.microsoft.com/office/powerpoint/2010/main" val="241488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5690E-0BD9-48A0-8B60-7CCE69CC1939}" type="slidenum">
              <a:rPr lang="en-US" smtClean="0"/>
              <a:t>23</a:t>
            </a:fld>
            <a:endParaRPr lang="en-US"/>
          </a:p>
        </p:txBody>
      </p:sp>
    </p:spTree>
    <p:extLst>
      <p:ext uri="{BB962C8B-B14F-4D97-AF65-F5344CB8AC3E}">
        <p14:creationId xmlns:p14="http://schemas.microsoft.com/office/powerpoint/2010/main" val="2153542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5690E-0BD9-48A0-8B60-7CCE69CC1939}" type="slidenum">
              <a:rPr lang="en-US" smtClean="0"/>
              <a:t>24</a:t>
            </a:fld>
            <a:endParaRPr lang="en-US"/>
          </a:p>
        </p:txBody>
      </p:sp>
    </p:spTree>
    <p:extLst>
      <p:ext uri="{BB962C8B-B14F-4D97-AF65-F5344CB8AC3E}">
        <p14:creationId xmlns:p14="http://schemas.microsoft.com/office/powerpoint/2010/main" val="104446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5690E-0BD9-48A0-8B60-7CCE69CC1939}" type="slidenum">
              <a:rPr lang="en-US" smtClean="0"/>
              <a:t>25</a:t>
            </a:fld>
            <a:endParaRPr lang="en-US"/>
          </a:p>
        </p:txBody>
      </p:sp>
    </p:spTree>
    <p:extLst>
      <p:ext uri="{BB962C8B-B14F-4D97-AF65-F5344CB8AC3E}">
        <p14:creationId xmlns:p14="http://schemas.microsoft.com/office/powerpoint/2010/main" val="165446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6</a:t>
            </a:fld>
            <a:endParaRPr lang="en-US"/>
          </a:p>
        </p:txBody>
      </p:sp>
    </p:spTree>
    <p:extLst>
      <p:ext uri="{BB962C8B-B14F-4D97-AF65-F5344CB8AC3E}">
        <p14:creationId xmlns:p14="http://schemas.microsoft.com/office/powerpoint/2010/main" val="248332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10</a:t>
            </a:fld>
            <a:endParaRPr lang="en-US"/>
          </a:p>
        </p:txBody>
      </p:sp>
    </p:spTree>
    <p:extLst>
      <p:ext uri="{BB962C8B-B14F-4D97-AF65-F5344CB8AC3E}">
        <p14:creationId xmlns:p14="http://schemas.microsoft.com/office/powerpoint/2010/main" val="166932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66984" rtl="0" eaLnBrk="1" fontAlgn="base" latinLnBrk="0" hangingPunct="1">
              <a:lnSpc>
                <a:spcPct val="100000"/>
              </a:lnSpc>
              <a:spcBef>
                <a:spcPct val="0"/>
              </a:spcBef>
              <a:spcAft>
                <a:spcPct val="0"/>
              </a:spcAft>
              <a:buClrTx/>
              <a:buSzTx/>
              <a:buFontTx/>
              <a:buNone/>
              <a:tabLst/>
              <a:defRPr/>
            </a:pPr>
            <a:fld id="{34EEC880-C233-41B2-B74E-1FF2F2FE44BB}"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66984"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29260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12</a:t>
            </a:fld>
            <a:endParaRPr lang="en-US"/>
          </a:p>
        </p:txBody>
      </p:sp>
      <p:sp>
        <p:nvSpPr>
          <p:cNvPr id="5" name="Notes Placeholder 2">
            <a:extLst>
              <a:ext uri="{FF2B5EF4-FFF2-40B4-BE49-F238E27FC236}">
                <a16:creationId xmlns:a16="http://schemas.microsoft.com/office/drawing/2014/main" id="{1301EBE1-97D5-41AE-BBF6-A7FCEAE22224}"/>
              </a:ext>
            </a:extLst>
          </p:cNvPr>
          <p:cNvSpPr txBox="1">
            <a:spLocks/>
          </p:cNvSpPr>
          <p:nvPr/>
        </p:nvSpPr>
        <p:spPr bwMode="auto">
          <a:xfrm>
            <a:off x="884583" y="4446102"/>
            <a:ext cx="5850835" cy="4320866"/>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l" rtl="0" eaLnBrk="0" fontAlgn="base" hangingPunct="0">
              <a:spcBef>
                <a:spcPct val="30000"/>
              </a:spcBef>
              <a:spcAft>
                <a:spcPct val="0"/>
              </a:spcAft>
              <a:defRPr sz="11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1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lvl="0" indent="-171450">
              <a:buFont typeface="Arial" panose="020B0604020202020204" pitchFamily="34" charset="0"/>
              <a:buChar char="•"/>
            </a:pPr>
            <a:endParaRPr lang="en-US" dirty="0"/>
          </a:p>
        </p:txBody>
      </p:sp>
    </p:spTree>
    <p:extLst>
      <p:ext uri="{BB962C8B-B14F-4D97-AF65-F5344CB8AC3E}">
        <p14:creationId xmlns:p14="http://schemas.microsoft.com/office/powerpoint/2010/main" val="337581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2" y="4409449"/>
            <a:ext cx="5850835" cy="4954470"/>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13</a:t>
            </a:fld>
            <a:endParaRPr lang="en-US" dirty="0"/>
          </a:p>
        </p:txBody>
      </p:sp>
    </p:spTree>
    <p:extLst>
      <p:ext uri="{BB962C8B-B14F-4D97-AF65-F5344CB8AC3E}">
        <p14:creationId xmlns:p14="http://schemas.microsoft.com/office/powerpoint/2010/main" val="296331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14</a:t>
            </a:fld>
            <a:endParaRPr lang="en-US"/>
          </a:p>
        </p:txBody>
      </p:sp>
    </p:spTree>
    <p:extLst>
      <p:ext uri="{BB962C8B-B14F-4D97-AF65-F5344CB8AC3E}">
        <p14:creationId xmlns:p14="http://schemas.microsoft.com/office/powerpoint/2010/main" val="2114916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15</a:t>
            </a:fld>
            <a:endParaRPr lang="en-US"/>
          </a:p>
        </p:txBody>
      </p:sp>
    </p:spTree>
    <p:extLst>
      <p:ext uri="{BB962C8B-B14F-4D97-AF65-F5344CB8AC3E}">
        <p14:creationId xmlns:p14="http://schemas.microsoft.com/office/powerpoint/2010/main" val="1694005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4EEC880-C233-41B2-B74E-1FF2F2FE44BB}" type="slidenum">
              <a:rPr lang="en-US" smtClean="0"/>
              <a:pPr/>
              <a:t>16</a:t>
            </a:fld>
            <a:endParaRPr lang="en-US"/>
          </a:p>
        </p:txBody>
      </p:sp>
    </p:spTree>
    <p:extLst>
      <p:ext uri="{BB962C8B-B14F-4D97-AF65-F5344CB8AC3E}">
        <p14:creationId xmlns:p14="http://schemas.microsoft.com/office/powerpoint/2010/main" val="7406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ED57484-B72E-4BB8-86F8-F6237066CD8F}"/>
              </a:ext>
            </a:extLst>
          </p:cNvPr>
          <p:cNvSpPr/>
          <p:nvPr userDrawn="1"/>
        </p:nvSpPr>
        <p:spPr>
          <a:xfrm>
            <a:off x="10341756" y="4727448"/>
            <a:ext cx="1850244" cy="1830754"/>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rgbClr val="F7DB6E"/>
          </a:solidFill>
          <a:ln w="12700"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1385ECEE-6A11-4C62-9D55-5C743D2C36E1}"/>
              </a:ext>
            </a:extLst>
          </p:cNvPr>
          <p:cNvSpPr/>
          <p:nvPr userDrawn="1"/>
        </p:nvSpPr>
        <p:spPr>
          <a:xfrm>
            <a:off x="11123849" y="5070678"/>
            <a:ext cx="1068151"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E1C837F9-248C-4577-AF44-A9D7C71DB9DB}"/>
              </a:ext>
            </a:extLst>
          </p:cNvPr>
          <p:cNvSpPr/>
          <p:nvPr userDrawn="1"/>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rgbClr val="47BBB2"/>
          </a:soli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C71B5AA0-209D-4F40-BDD8-A47D8B27F8B5}"/>
              </a:ext>
            </a:extLst>
          </p:cNvPr>
          <p:cNvSpPr/>
          <p:nvPr userDrawn="1"/>
        </p:nvSpPr>
        <p:spPr>
          <a:xfrm>
            <a:off x="9351941" y="-8462"/>
            <a:ext cx="2734056" cy="1172121"/>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rgbClr val="1C5171"/>
          </a:solidFill>
          <a:ln w="12700" cap="flat">
            <a:noFill/>
            <a:prstDash val="solid"/>
            <a:miter/>
          </a:ln>
        </p:spPr>
        <p:txBody>
          <a:bodyPr rtlCol="0" anchor="ctr"/>
          <a:lstStyle/>
          <a:p>
            <a:endParaRPr lang="ru-RU" dirty="0"/>
          </a:p>
        </p:txBody>
      </p:sp>
      <p:sp>
        <p:nvSpPr>
          <p:cNvPr id="11" name="Graphic 36">
            <a:extLst>
              <a:ext uri="{FF2B5EF4-FFF2-40B4-BE49-F238E27FC236}">
                <a16:creationId xmlns:a16="http://schemas.microsoft.com/office/drawing/2014/main" id="{D3B3670C-D356-478F-B228-7B3C757A6067}"/>
              </a:ext>
            </a:extLst>
          </p:cNvPr>
          <p:cNvSpPr/>
          <p:nvPr userDrawn="1"/>
        </p:nvSpPr>
        <p:spPr>
          <a:xfrm>
            <a:off x="0" y="5806440"/>
            <a:ext cx="530352" cy="827311"/>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rgbClr val="F36C4C"/>
          </a:solidFill>
          <a:ln w="10680" cap="flat">
            <a:noFill/>
            <a:prstDash val="solid"/>
            <a:miter/>
          </a:ln>
        </p:spPr>
        <p:txBody>
          <a:bodyPr rtlCol="0" anchor="ctr"/>
          <a:lstStyle/>
          <a:p>
            <a:endParaRPr lang="ru-RU"/>
          </a:p>
        </p:txBody>
      </p:sp>
      <p:sp>
        <p:nvSpPr>
          <p:cNvPr id="12" name="Title 6">
            <a:extLst>
              <a:ext uri="{FF2B5EF4-FFF2-40B4-BE49-F238E27FC236}">
                <a16:creationId xmlns:a16="http://schemas.microsoft.com/office/drawing/2014/main" id="{DD343878-0C1F-4AF2-9F25-1DE3054C99B4}"/>
              </a:ext>
            </a:extLst>
          </p:cNvPr>
          <p:cNvSpPr>
            <a:spLocks noGrp="1"/>
          </p:cNvSpPr>
          <p:nvPr>
            <p:ph type="title"/>
          </p:nvPr>
        </p:nvSpPr>
        <p:spPr>
          <a:xfrm>
            <a:off x="1312445" y="5642825"/>
            <a:ext cx="8772144" cy="945498"/>
          </a:xfrm>
          <a:prstGeom prst="rect">
            <a:avLst/>
          </a:prstGeom>
        </p:spPr>
        <p:txBody>
          <a:bodyPr/>
          <a:lstStyle>
            <a:lvl1pPr algn="ctr">
              <a:defRPr b="0">
                <a:ln>
                  <a:noFill/>
                </a:ln>
                <a:solidFill>
                  <a:srgbClr val="1C5171"/>
                </a:solidFill>
                <a:effectLst/>
                <a:latin typeface="Fira Sans SemiBold" panose="020B0603050000020004" pitchFamily="34" charset="0"/>
                <a:ea typeface="AmazonEmber-Regular" panose="020B0603020204020204" pitchFamily="34" charset="0"/>
                <a:cs typeface="AmazonEmber-Regular" panose="020B0603020204020204" pitchFamily="34" charset="0"/>
              </a:defRPr>
            </a:lvl1pPr>
          </a:lstStyle>
          <a:p>
            <a:r>
              <a:rPr lang="en-US" dirty="0"/>
              <a:t>Click to edit Master title style</a:t>
            </a:r>
          </a:p>
        </p:txBody>
      </p:sp>
    </p:spTree>
    <p:extLst>
      <p:ext uri="{BB962C8B-B14F-4D97-AF65-F5344CB8AC3E}">
        <p14:creationId xmlns:p14="http://schemas.microsoft.com/office/powerpoint/2010/main" val="10175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942B9C-87CB-4D41-9678-7D42BEEC8E9B}"/>
              </a:ext>
            </a:extLst>
          </p:cNvPr>
          <p:cNvSpPr>
            <a:spLocks noGrp="1"/>
          </p:cNvSpPr>
          <p:nvPr>
            <p:ph type="title"/>
          </p:nvPr>
        </p:nvSpPr>
        <p:spPr>
          <a:xfrm>
            <a:off x="838200" y="719260"/>
            <a:ext cx="8772144" cy="945498"/>
          </a:xfrm>
          <a:prstGeom prst="rect">
            <a:avLst/>
          </a:prstGeom>
        </p:spPr>
        <p:txBody>
          <a:bodyPr/>
          <a:lstStyle>
            <a:lvl1pPr>
              <a:defRPr b="0">
                <a:ln>
                  <a:noFill/>
                </a:ln>
                <a:solidFill>
                  <a:srgbClr val="1C5171"/>
                </a:solidFill>
                <a:effectLst/>
                <a:latin typeface="Fira Sans SemiBold" panose="020B0603050000020004" pitchFamily="34" charset="0"/>
                <a:ea typeface="AmazonEmber-Regular" panose="020B0603020204020204" pitchFamily="34" charset="0"/>
                <a:cs typeface="AmazonEmber-Regular" panose="020B0603020204020204" pitchFamily="34" charset="0"/>
              </a:defRPr>
            </a:lvl1pPr>
          </a:lstStyle>
          <a:p>
            <a:r>
              <a:rPr lang="en-US" dirty="0"/>
              <a:t>Click to edit Master title style</a:t>
            </a:r>
          </a:p>
        </p:txBody>
      </p:sp>
      <p:pic>
        <p:nvPicPr>
          <p:cNvPr id="8" name="Picture 7" descr="A picture containing text, clipart&#10;&#10;Description automatically generated">
            <a:extLst>
              <a:ext uri="{FF2B5EF4-FFF2-40B4-BE49-F238E27FC236}">
                <a16:creationId xmlns:a16="http://schemas.microsoft.com/office/drawing/2014/main" id="{481B8558-B9D5-4E8B-A556-CE83B735E437}"/>
              </a:ext>
            </a:extLst>
          </p:cNvPr>
          <p:cNvPicPr>
            <a:picLocks noChangeAspect="1"/>
          </p:cNvPicPr>
          <p:nvPr userDrawn="1"/>
        </p:nvPicPr>
        <p:blipFill>
          <a:blip r:embed="rId2"/>
          <a:stretch>
            <a:fillRect/>
          </a:stretch>
        </p:blipFill>
        <p:spPr>
          <a:xfrm>
            <a:off x="141214" y="6080760"/>
            <a:ext cx="1474856" cy="653610"/>
          </a:xfrm>
          <a:prstGeom prst="rect">
            <a:avLst/>
          </a:prstGeom>
        </p:spPr>
      </p:pic>
      <p:sp>
        <p:nvSpPr>
          <p:cNvPr id="9" name="Freeform: Shape 8">
            <a:extLst>
              <a:ext uri="{FF2B5EF4-FFF2-40B4-BE49-F238E27FC236}">
                <a16:creationId xmlns:a16="http://schemas.microsoft.com/office/drawing/2014/main" id="{202A0789-7492-4F85-BEA3-3EC288EAB4BB}"/>
              </a:ext>
            </a:extLst>
          </p:cNvPr>
          <p:cNvSpPr/>
          <p:nvPr userDrawn="1"/>
        </p:nvSpPr>
        <p:spPr>
          <a:xfrm>
            <a:off x="10717493"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98033319-1D97-4040-B2DE-288132DAF91F}"/>
              </a:ext>
            </a:extLst>
          </p:cNvPr>
          <p:cNvSpPr/>
          <p:nvPr userDrawn="1"/>
        </p:nvSpPr>
        <p:spPr>
          <a:xfrm>
            <a:off x="10019361"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rgbClr val="47BBB2"/>
          </a:soli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1F9D1859-4CAD-471C-B34A-3B9CB34E6DC1}"/>
              </a:ext>
            </a:extLst>
          </p:cNvPr>
          <p:cNvSpPr/>
          <p:nvPr userDrawn="1"/>
        </p:nvSpPr>
        <p:spPr>
          <a:xfrm>
            <a:off x="10737168"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rgbClr val="1C5171"/>
          </a:solidFill>
          <a:ln w="9525"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12ED016F-1BF2-44A3-AF3F-EAB2E4425769}"/>
              </a:ext>
            </a:extLst>
          </p:cNvPr>
          <p:cNvSpPr/>
          <p:nvPr userDrawn="1"/>
        </p:nvSpPr>
        <p:spPr>
          <a:xfrm>
            <a:off x="11121252" y="1086431"/>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rgbClr val="F7DB6E"/>
          </a:soli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3B0CCA8A-251D-4489-ADB4-E21E60705EF8}"/>
              </a:ext>
            </a:extLst>
          </p:cNvPr>
          <p:cNvSpPr/>
          <p:nvPr userDrawn="1"/>
        </p:nvSpPr>
        <p:spPr>
          <a:xfrm>
            <a:off x="9999818"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sp>
        <p:nvSpPr>
          <p:cNvPr id="14" name="Content Placeholder 6">
            <a:extLst>
              <a:ext uri="{FF2B5EF4-FFF2-40B4-BE49-F238E27FC236}">
                <a16:creationId xmlns:a16="http://schemas.microsoft.com/office/drawing/2014/main" id="{EE0B0E1F-DC12-4E64-83FC-60F2922B8EA3}"/>
              </a:ext>
            </a:extLst>
          </p:cNvPr>
          <p:cNvSpPr>
            <a:spLocks noGrp="1"/>
          </p:cNvSpPr>
          <p:nvPr>
            <p:ph idx="1"/>
          </p:nvPr>
        </p:nvSpPr>
        <p:spPr>
          <a:xfrm>
            <a:off x="838200" y="1825625"/>
            <a:ext cx="10515600" cy="4094268"/>
          </a:xfrm>
          <a:prstGeom prst="rect">
            <a:avLst/>
          </a:prstGeom>
        </p:spPr>
        <p:txBody>
          <a:bodyPr/>
          <a:lstStyle>
            <a:lvl1pPr>
              <a:defRPr>
                <a:latin typeface="AmazonEmber-Regular" panose="020B0603020204020204" pitchFamily="34" charset="0"/>
                <a:ea typeface="AmazonEmber-Regular" panose="020B0603020204020204" pitchFamily="34" charset="0"/>
                <a:cs typeface="AmazonEmber-Regular" panose="020B0603020204020204" pitchFamily="34" charset="0"/>
              </a:defRPr>
            </a:lvl1pPr>
          </a:lstStyle>
          <a:p>
            <a:endParaRPr lang="en-US" dirty="0"/>
          </a:p>
        </p:txBody>
      </p:sp>
    </p:spTree>
    <p:extLst>
      <p:ext uri="{BB962C8B-B14F-4D97-AF65-F5344CB8AC3E}">
        <p14:creationId xmlns:p14="http://schemas.microsoft.com/office/powerpoint/2010/main" val="387299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702C4-E225-424B-A4C5-DBD503D1C4A3}"/>
              </a:ext>
            </a:extLst>
          </p:cNvPr>
          <p:cNvSpPr>
            <a:spLocks noGrp="1"/>
          </p:cNvSpPr>
          <p:nvPr>
            <p:ph sz="half" idx="1"/>
          </p:nvPr>
        </p:nvSpPr>
        <p:spPr>
          <a:xfrm>
            <a:off x="838200" y="1825625"/>
            <a:ext cx="5181600" cy="4351338"/>
          </a:xfrm>
          <a:prstGeom prst="rect">
            <a:avLst/>
          </a:prstGeom>
        </p:spPr>
        <p:txBody>
          <a:bodyPr/>
          <a:lstStyle>
            <a:lvl1pPr>
              <a:defRPr>
                <a:latin typeface="AmazonEmber-Regular" panose="020B0603020204020204" pitchFamily="34" charset="0"/>
                <a:ea typeface="AmazonEmber-Regular" panose="020B0603020204020204" pitchFamily="34" charset="0"/>
                <a:cs typeface="AmazonEmber-Regular" panose="020B0603020204020204" pitchFamily="34" charset="0"/>
              </a:defRPr>
            </a:lvl1pPr>
            <a:lvl2pPr>
              <a:defRPr>
                <a:latin typeface="AmazonEmber-Regular" panose="020B0603020204020204" pitchFamily="34" charset="0"/>
                <a:ea typeface="AmazonEmber-Regular" panose="020B0603020204020204" pitchFamily="34" charset="0"/>
                <a:cs typeface="AmazonEmber-Regular" panose="020B0603020204020204" pitchFamily="34" charset="0"/>
              </a:defRPr>
            </a:lvl2pPr>
            <a:lvl3pPr>
              <a:defRPr>
                <a:latin typeface="AmazonEmber-Regular" panose="020B0603020204020204" pitchFamily="34" charset="0"/>
                <a:ea typeface="AmazonEmber-Regular" panose="020B0603020204020204" pitchFamily="34" charset="0"/>
                <a:cs typeface="AmazonEmber-Regular" panose="020B0603020204020204" pitchFamily="34" charset="0"/>
              </a:defRPr>
            </a:lvl3pPr>
            <a:lvl4pPr>
              <a:defRPr>
                <a:latin typeface="AmazonEmber-Regular" panose="020B0603020204020204" pitchFamily="34" charset="0"/>
                <a:ea typeface="AmazonEmber-Regular" panose="020B0603020204020204" pitchFamily="34" charset="0"/>
                <a:cs typeface="AmazonEmber-Regular" panose="020B0603020204020204" pitchFamily="34" charset="0"/>
              </a:defRPr>
            </a:lvl4pPr>
            <a:lvl5pPr>
              <a:defRPr>
                <a:latin typeface="AmazonEmber-Regular" panose="020B0603020204020204" pitchFamily="34" charset="0"/>
                <a:ea typeface="AmazonEmber-Regular" panose="020B0603020204020204" pitchFamily="34" charset="0"/>
                <a:cs typeface="AmazonEmber-Regular" panose="020B06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BB82BF4-D9AE-4788-BEF7-3B646A1ADF1A}"/>
              </a:ext>
            </a:extLst>
          </p:cNvPr>
          <p:cNvSpPr>
            <a:spLocks noGrp="1"/>
          </p:cNvSpPr>
          <p:nvPr>
            <p:ph sz="half" idx="2"/>
          </p:nvPr>
        </p:nvSpPr>
        <p:spPr>
          <a:xfrm>
            <a:off x="6172200" y="1825625"/>
            <a:ext cx="5181600" cy="4351338"/>
          </a:xfrm>
          <a:prstGeom prst="rect">
            <a:avLst/>
          </a:prstGeom>
        </p:spPr>
        <p:txBody>
          <a:bodyPr/>
          <a:lstStyle>
            <a:lvl1pPr>
              <a:defRPr>
                <a:latin typeface="AmazonEmber-Regular" panose="020B0603020204020204" pitchFamily="34" charset="0"/>
                <a:ea typeface="AmazonEmber-Regular" panose="020B0603020204020204" pitchFamily="34" charset="0"/>
                <a:cs typeface="AmazonEmber-Regular" panose="020B0603020204020204" pitchFamily="34" charset="0"/>
              </a:defRPr>
            </a:lvl1pPr>
            <a:lvl2pPr>
              <a:defRPr>
                <a:latin typeface="AmazonEmber-Regular" panose="020B0603020204020204" pitchFamily="34" charset="0"/>
                <a:ea typeface="AmazonEmber-Regular" panose="020B0603020204020204" pitchFamily="34" charset="0"/>
                <a:cs typeface="AmazonEmber-Regular" panose="020B0603020204020204" pitchFamily="34" charset="0"/>
              </a:defRPr>
            </a:lvl2pPr>
            <a:lvl3pPr>
              <a:defRPr>
                <a:latin typeface="AmazonEmber-Regular" panose="020B0603020204020204" pitchFamily="34" charset="0"/>
                <a:ea typeface="AmazonEmber-Regular" panose="020B0603020204020204" pitchFamily="34" charset="0"/>
                <a:cs typeface="AmazonEmber-Regular" panose="020B0603020204020204" pitchFamily="34" charset="0"/>
              </a:defRPr>
            </a:lvl3pPr>
            <a:lvl4pPr>
              <a:defRPr>
                <a:latin typeface="AmazonEmber-Regular" panose="020B0603020204020204" pitchFamily="34" charset="0"/>
                <a:ea typeface="AmazonEmber-Regular" panose="020B0603020204020204" pitchFamily="34" charset="0"/>
                <a:cs typeface="AmazonEmber-Regular" panose="020B0603020204020204" pitchFamily="34" charset="0"/>
              </a:defRPr>
            </a:lvl4pPr>
            <a:lvl5pPr>
              <a:defRPr>
                <a:latin typeface="AmazonEmber-Regular" panose="020B0603020204020204" pitchFamily="34" charset="0"/>
                <a:ea typeface="AmazonEmber-Regular" panose="020B0603020204020204" pitchFamily="34" charset="0"/>
                <a:cs typeface="AmazonEmber-Regular" panose="020B06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6">
            <a:extLst>
              <a:ext uri="{FF2B5EF4-FFF2-40B4-BE49-F238E27FC236}">
                <a16:creationId xmlns:a16="http://schemas.microsoft.com/office/drawing/2014/main" id="{8E37B1DC-0A17-4F8A-A893-D5406A17B852}"/>
              </a:ext>
            </a:extLst>
          </p:cNvPr>
          <p:cNvSpPr>
            <a:spLocks noGrp="1"/>
          </p:cNvSpPr>
          <p:nvPr>
            <p:ph type="title"/>
          </p:nvPr>
        </p:nvSpPr>
        <p:spPr>
          <a:xfrm>
            <a:off x="838200" y="365126"/>
            <a:ext cx="8772144" cy="945498"/>
          </a:xfrm>
          <a:prstGeom prst="rect">
            <a:avLst/>
          </a:prstGeom>
        </p:spPr>
        <p:txBody>
          <a:bodyPr/>
          <a:lstStyle>
            <a:lvl1pPr>
              <a:defRPr>
                <a:ln>
                  <a:noFill/>
                </a:ln>
                <a:solidFill>
                  <a:srgbClr val="1C5171"/>
                </a:solidFill>
                <a:effectLst/>
                <a:latin typeface="Fira Sans SemiBold" panose="020B0603050000020004" pitchFamily="34" charset="0"/>
              </a:defRPr>
            </a:lvl1pPr>
          </a:lstStyle>
          <a:p>
            <a:r>
              <a:rPr lang="en-US" dirty="0"/>
              <a:t>Click to edit Master title style</a:t>
            </a:r>
          </a:p>
        </p:txBody>
      </p:sp>
      <p:pic>
        <p:nvPicPr>
          <p:cNvPr id="9" name="Picture 8" descr="A picture containing text, clipart&#10;&#10;Description automatically generated">
            <a:extLst>
              <a:ext uri="{FF2B5EF4-FFF2-40B4-BE49-F238E27FC236}">
                <a16:creationId xmlns:a16="http://schemas.microsoft.com/office/drawing/2014/main" id="{FD81001E-B8F2-470F-9CA3-B90D4DDD08AA}"/>
              </a:ext>
            </a:extLst>
          </p:cNvPr>
          <p:cNvPicPr>
            <a:picLocks noChangeAspect="1"/>
          </p:cNvPicPr>
          <p:nvPr userDrawn="1"/>
        </p:nvPicPr>
        <p:blipFill>
          <a:blip r:embed="rId2"/>
          <a:stretch>
            <a:fillRect/>
          </a:stretch>
        </p:blipFill>
        <p:spPr>
          <a:xfrm>
            <a:off x="141214" y="6080760"/>
            <a:ext cx="1474856" cy="653610"/>
          </a:xfrm>
          <a:prstGeom prst="rect">
            <a:avLst/>
          </a:prstGeom>
        </p:spPr>
      </p:pic>
      <p:sp>
        <p:nvSpPr>
          <p:cNvPr id="10" name="Freeform: Shape 9">
            <a:extLst>
              <a:ext uri="{FF2B5EF4-FFF2-40B4-BE49-F238E27FC236}">
                <a16:creationId xmlns:a16="http://schemas.microsoft.com/office/drawing/2014/main" id="{71E60A61-86CE-490F-985B-D82166B9A677}"/>
              </a:ext>
            </a:extLst>
          </p:cNvPr>
          <p:cNvSpPr/>
          <p:nvPr userDrawn="1"/>
        </p:nvSpPr>
        <p:spPr>
          <a:xfrm>
            <a:off x="10717493"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1352BBA0-3C8A-46D2-A50C-0D76EDD5E0EC}"/>
              </a:ext>
            </a:extLst>
          </p:cNvPr>
          <p:cNvSpPr/>
          <p:nvPr userDrawn="1"/>
        </p:nvSpPr>
        <p:spPr>
          <a:xfrm>
            <a:off x="10019361"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rgbClr val="47BBB2"/>
          </a:solidFill>
          <a:ln w="9525"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F07704FA-CD02-4197-91F8-AEDE15F4260A}"/>
              </a:ext>
            </a:extLst>
          </p:cNvPr>
          <p:cNvSpPr/>
          <p:nvPr userDrawn="1"/>
        </p:nvSpPr>
        <p:spPr>
          <a:xfrm>
            <a:off x="10737168"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rgbClr val="1C5171"/>
          </a:soli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FA18C909-E64A-4537-8FF3-5D840023360C}"/>
              </a:ext>
            </a:extLst>
          </p:cNvPr>
          <p:cNvSpPr/>
          <p:nvPr userDrawn="1"/>
        </p:nvSpPr>
        <p:spPr>
          <a:xfrm>
            <a:off x="11121252" y="1086431"/>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rgbClr val="F7DB6E"/>
          </a:solidFill>
          <a:ln w="9525"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27C41B6A-C520-4411-AF02-86F59B1200A8}"/>
              </a:ext>
            </a:extLst>
          </p:cNvPr>
          <p:cNvSpPr/>
          <p:nvPr userDrawn="1"/>
        </p:nvSpPr>
        <p:spPr>
          <a:xfrm>
            <a:off x="9999818"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58200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AE480535-40E3-4110-8EC6-25AC314682C2}"/>
              </a:ext>
            </a:extLst>
          </p:cNvPr>
          <p:cNvPicPr>
            <a:picLocks noChangeAspect="1"/>
          </p:cNvPicPr>
          <p:nvPr userDrawn="1"/>
        </p:nvPicPr>
        <p:blipFill>
          <a:blip r:embed="rId2"/>
          <a:stretch>
            <a:fillRect/>
          </a:stretch>
        </p:blipFill>
        <p:spPr>
          <a:xfrm>
            <a:off x="141214" y="6080760"/>
            <a:ext cx="1474856" cy="653610"/>
          </a:xfrm>
          <a:prstGeom prst="rect">
            <a:avLst/>
          </a:prstGeom>
        </p:spPr>
      </p:pic>
      <p:sp>
        <p:nvSpPr>
          <p:cNvPr id="8" name="Freeform: Shape 7">
            <a:extLst>
              <a:ext uri="{FF2B5EF4-FFF2-40B4-BE49-F238E27FC236}">
                <a16:creationId xmlns:a16="http://schemas.microsoft.com/office/drawing/2014/main" id="{C9EFFF4E-1EF5-4896-944B-443D3CEB1A4B}"/>
              </a:ext>
            </a:extLst>
          </p:cNvPr>
          <p:cNvSpPr/>
          <p:nvPr userDrawn="1"/>
        </p:nvSpPr>
        <p:spPr>
          <a:xfrm>
            <a:off x="10717493"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9DE3FC40-51E8-4D65-9762-37BBCB190BF1}"/>
              </a:ext>
            </a:extLst>
          </p:cNvPr>
          <p:cNvSpPr/>
          <p:nvPr userDrawn="1"/>
        </p:nvSpPr>
        <p:spPr>
          <a:xfrm>
            <a:off x="10019361"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rgbClr val="47BBB2"/>
          </a:soli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4D48E71A-D8FA-4FC0-86E5-08D3D8753A74}"/>
              </a:ext>
            </a:extLst>
          </p:cNvPr>
          <p:cNvSpPr/>
          <p:nvPr userDrawn="1"/>
        </p:nvSpPr>
        <p:spPr>
          <a:xfrm>
            <a:off x="10737168"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rgbClr val="1C5171"/>
          </a:soli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2A69AE5B-D8AD-4B3C-B899-DDA29453419F}"/>
              </a:ext>
            </a:extLst>
          </p:cNvPr>
          <p:cNvSpPr/>
          <p:nvPr userDrawn="1"/>
        </p:nvSpPr>
        <p:spPr>
          <a:xfrm>
            <a:off x="11121252" y="1086431"/>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rgbClr val="F7DB6E"/>
          </a:solidFill>
          <a:ln w="9525"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04E78E4D-61BD-4349-9360-D01D369C7EB2}"/>
              </a:ext>
            </a:extLst>
          </p:cNvPr>
          <p:cNvSpPr/>
          <p:nvPr userDrawn="1"/>
        </p:nvSpPr>
        <p:spPr>
          <a:xfrm>
            <a:off x="9999818"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sp>
        <p:nvSpPr>
          <p:cNvPr id="13" name="Title 6">
            <a:extLst>
              <a:ext uri="{FF2B5EF4-FFF2-40B4-BE49-F238E27FC236}">
                <a16:creationId xmlns:a16="http://schemas.microsoft.com/office/drawing/2014/main" id="{B24E64E4-A101-43D2-A394-C15A36FCABC2}"/>
              </a:ext>
            </a:extLst>
          </p:cNvPr>
          <p:cNvSpPr>
            <a:spLocks noGrp="1"/>
          </p:cNvSpPr>
          <p:nvPr>
            <p:ph type="title"/>
          </p:nvPr>
        </p:nvSpPr>
        <p:spPr>
          <a:xfrm>
            <a:off x="838200" y="719260"/>
            <a:ext cx="8772144" cy="945498"/>
          </a:xfrm>
          <a:prstGeom prst="rect">
            <a:avLst/>
          </a:prstGeom>
        </p:spPr>
        <p:txBody>
          <a:bodyPr/>
          <a:lstStyle>
            <a:lvl1pPr>
              <a:defRPr b="0">
                <a:ln>
                  <a:noFill/>
                </a:ln>
                <a:solidFill>
                  <a:srgbClr val="1C5171"/>
                </a:solidFill>
                <a:effectLst/>
                <a:latin typeface="Fira Sans SemiBold" panose="020B0603050000020004" pitchFamily="34" charset="0"/>
                <a:ea typeface="AmazonEmber-Regular" panose="020B0603020204020204" pitchFamily="34" charset="0"/>
                <a:cs typeface="AmazonEmber-Regular" panose="020B0603020204020204" pitchFamily="34" charset="0"/>
              </a:defRPr>
            </a:lvl1pPr>
          </a:lstStyle>
          <a:p>
            <a:r>
              <a:rPr lang="en-US" dirty="0"/>
              <a:t>Click to edit Master title style</a:t>
            </a:r>
          </a:p>
        </p:txBody>
      </p:sp>
      <p:sp>
        <p:nvSpPr>
          <p:cNvPr id="14" name="Content Placeholder 6">
            <a:extLst>
              <a:ext uri="{FF2B5EF4-FFF2-40B4-BE49-F238E27FC236}">
                <a16:creationId xmlns:a16="http://schemas.microsoft.com/office/drawing/2014/main" id="{D29072DE-7BF2-405D-9167-CC4FEF0B0B54}"/>
              </a:ext>
            </a:extLst>
          </p:cNvPr>
          <p:cNvSpPr>
            <a:spLocks noGrp="1"/>
          </p:cNvSpPr>
          <p:nvPr>
            <p:ph idx="1"/>
          </p:nvPr>
        </p:nvSpPr>
        <p:spPr>
          <a:xfrm>
            <a:off x="838200" y="1825625"/>
            <a:ext cx="10515600" cy="4094268"/>
          </a:xfrm>
          <a:prstGeom prst="rect">
            <a:avLst/>
          </a:prstGeom>
        </p:spPr>
        <p:txBody>
          <a:bodyPr/>
          <a:lstStyle>
            <a:lvl1pPr>
              <a:defRPr>
                <a:latin typeface="AmazonEmber-Regular" panose="020B0603020204020204" pitchFamily="34" charset="0"/>
                <a:ea typeface="AmazonEmber-Regular" panose="020B0603020204020204" pitchFamily="34" charset="0"/>
                <a:cs typeface="AmazonEmber-Regular" panose="020B0603020204020204" pitchFamily="34" charset="0"/>
              </a:defRPr>
            </a:lvl1pPr>
          </a:lstStyle>
          <a:p>
            <a:endParaRPr lang="en-US" dirty="0"/>
          </a:p>
        </p:txBody>
      </p:sp>
    </p:spTree>
    <p:extLst>
      <p:ext uri="{BB962C8B-B14F-4D97-AF65-F5344CB8AC3E}">
        <p14:creationId xmlns:p14="http://schemas.microsoft.com/office/powerpoint/2010/main" val="2429259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03A4740-38B3-495B-88E9-CB83973B7E4C}"/>
              </a:ext>
            </a:extLst>
          </p:cNvPr>
          <p:cNvSpPr/>
          <p:nvPr userDrawn="1"/>
        </p:nvSpPr>
        <p:spPr>
          <a:xfrm>
            <a:off x="10717493"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206500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afety.fhwa.dot.gov/zerodeaths/zero_deaths_vision.cfm" TargetMode="External"/><Relationship Id="rId2" Type="http://schemas.openxmlformats.org/officeDocument/2006/relationships/hyperlink" Target="http://www.fhwa.dot.gov/bipartisan-infrastructure-law/" TargetMode="External"/><Relationship Id="rId1" Type="http://schemas.openxmlformats.org/officeDocument/2006/relationships/slideLayout" Target="../slideLayouts/slideLayout2.xml"/><Relationship Id="rId4" Type="http://schemas.openxmlformats.org/officeDocument/2006/relationships/hyperlink" Target="mailto:Daniel.Hinton@dot.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CFE7A114-2512-426B-8E22-72149AFD1AAA}"/>
              </a:ext>
            </a:extLst>
          </p:cNvPr>
          <p:cNvPicPr>
            <a:picLocks noChangeAspect="1"/>
          </p:cNvPicPr>
          <p:nvPr/>
        </p:nvPicPr>
        <p:blipFill>
          <a:blip r:embed="rId2"/>
          <a:stretch>
            <a:fillRect/>
          </a:stretch>
        </p:blipFill>
        <p:spPr>
          <a:xfrm>
            <a:off x="1955654" y="1527179"/>
            <a:ext cx="7905059" cy="3503276"/>
          </a:xfrm>
          <a:prstGeom prst="rect">
            <a:avLst/>
          </a:prstGeom>
        </p:spPr>
      </p:pic>
      <p:sp>
        <p:nvSpPr>
          <p:cNvPr id="11" name="Title 10">
            <a:extLst>
              <a:ext uri="{FF2B5EF4-FFF2-40B4-BE49-F238E27FC236}">
                <a16:creationId xmlns:a16="http://schemas.microsoft.com/office/drawing/2014/main" id="{43BA4B89-82C1-437A-BE50-26D45B8809D8}"/>
              </a:ext>
            </a:extLst>
          </p:cNvPr>
          <p:cNvSpPr>
            <a:spLocks noGrp="1"/>
          </p:cNvSpPr>
          <p:nvPr>
            <p:ph type="title"/>
          </p:nvPr>
        </p:nvSpPr>
        <p:spPr>
          <a:xfrm>
            <a:off x="1522112" y="5495592"/>
            <a:ext cx="8772144" cy="945498"/>
          </a:xfrm>
          <a:prstGeom prst="rect">
            <a:avLst/>
          </a:prstGeom>
        </p:spPr>
        <p:txBody>
          <a:bodyPr/>
          <a:lstStyle/>
          <a:p>
            <a:endParaRPr lang="en-US" dirty="0">
              <a:solidFill>
                <a:srgbClr val="1C5171"/>
              </a:solidFill>
            </a:endParaRPr>
          </a:p>
        </p:txBody>
      </p:sp>
    </p:spTree>
    <p:extLst>
      <p:ext uri="{BB962C8B-B14F-4D97-AF65-F5344CB8AC3E}">
        <p14:creationId xmlns:p14="http://schemas.microsoft.com/office/powerpoint/2010/main" val="168899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1323627" y="615843"/>
            <a:ext cx="8772144" cy="945498"/>
          </a:xfrm>
        </p:spPr>
        <p:txBody>
          <a:bodyPr>
            <a:normAutofit/>
          </a:bodyPr>
          <a:lstStyle/>
          <a:p>
            <a:r>
              <a:rPr lang="en-US" dirty="0"/>
              <a:t>Safe Streets and Roads for All</a:t>
            </a:r>
          </a:p>
        </p:txBody>
      </p:sp>
      <p:graphicFrame>
        <p:nvGraphicFramePr>
          <p:cNvPr id="5" name="Table 5">
            <a:extLst>
              <a:ext uri="{FF2B5EF4-FFF2-40B4-BE49-F238E27FC236}">
                <a16:creationId xmlns:a16="http://schemas.microsoft.com/office/drawing/2014/main" id="{DF4B1B0E-C612-4F5B-9F35-D231FF4D950E}"/>
              </a:ext>
            </a:extLst>
          </p:cNvPr>
          <p:cNvGraphicFramePr>
            <a:graphicFrameLocks noGrp="1"/>
          </p:cNvGraphicFramePr>
          <p:nvPr>
            <p:ph idx="1"/>
            <p:extLst>
              <p:ext uri="{D42A27DB-BD31-4B8C-83A1-F6EECF244321}">
                <p14:modId xmlns:p14="http://schemas.microsoft.com/office/powerpoint/2010/main" val="2069528237"/>
              </p:ext>
            </p:extLst>
          </p:nvPr>
        </p:nvGraphicFramePr>
        <p:xfrm>
          <a:off x="1039367" y="1951989"/>
          <a:ext cx="9257571" cy="3912097"/>
        </p:xfrm>
        <a:graphic>
          <a:graphicData uri="http://schemas.openxmlformats.org/drawingml/2006/table">
            <a:tbl>
              <a:tblPr bandRow="1">
                <a:tableStyleId>{5C22544A-7EE6-4342-B048-85BDC9FD1C3A}</a:tableStyleId>
              </a:tblPr>
              <a:tblGrid>
                <a:gridCol w="1284308">
                  <a:extLst>
                    <a:ext uri="{9D8B030D-6E8A-4147-A177-3AD203B41FA5}">
                      <a16:colId xmlns:a16="http://schemas.microsoft.com/office/drawing/2014/main" val="3677494802"/>
                    </a:ext>
                  </a:extLst>
                </a:gridCol>
                <a:gridCol w="7973263">
                  <a:extLst>
                    <a:ext uri="{9D8B030D-6E8A-4147-A177-3AD203B41FA5}">
                      <a16:colId xmlns:a16="http://schemas.microsoft.com/office/drawing/2014/main" val="872054966"/>
                    </a:ext>
                  </a:extLst>
                </a:gridCol>
              </a:tblGrid>
              <a:tr h="1089871">
                <a:tc>
                  <a:txBody>
                    <a:bodyPr/>
                    <a:lstStyle/>
                    <a:p>
                      <a:r>
                        <a:rPr lang="en-US" sz="1600" dirty="0">
                          <a:solidFill>
                            <a:schemeClr val="tx1"/>
                          </a:solidFill>
                        </a:rPr>
                        <a:t>Purpose</a:t>
                      </a:r>
                    </a:p>
                  </a:txBody>
                  <a:tcPr>
                    <a:lnT w="38100" cmpd="sng">
                      <a:noFill/>
                    </a:lnT>
                  </a:tcPr>
                </a:tc>
                <a:tc>
                  <a:txBody>
                    <a:bodyPr/>
                    <a:lstStyle/>
                    <a:p>
                      <a:pPr>
                        <a:spcAft>
                          <a:spcPts val="900"/>
                        </a:spcAft>
                      </a:pPr>
                      <a:r>
                        <a:rPr lang="en-US" sz="1600" dirty="0">
                          <a:solidFill>
                            <a:schemeClr val="tx1"/>
                          </a:solidFill>
                        </a:rPr>
                        <a:t>Support </a:t>
                      </a:r>
                      <a:r>
                        <a:rPr lang="en-US" sz="1600" kern="1200" dirty="0">
                          <a:solidFill>
                            <a:schemeClr val="tx1"/>
                          </a:solidFill>
                          <a:effectLst/>
                        </a:rPr>
                        <a:t>local initiatives to prevent transportation-related death and serious injury on roads and streets (commonly referred to as “Vision Zero” or “Toward Zero Deaths” initiatives).</a:t>
                      </a:r>
                      <a:endParaRPr lang="en-US" sz="1600" dirty="0">
                        <a:solidFill>
                          <a:schemeClr val="tx1"/>
                        </a:solidFill>
                      </a:endParaRPr>
                    </a:p>
                  </a:txBody>
                  <a:tcPr>
                    <a:lnT w="38100" cmpd="sng">
                      <a:noFill/>
                    </a:lnT>
                  </a:tcPr>
                </a:tc>
                <a:extLst>
                  <a:ext uri="{0D108BD9-81ED-4DB2-BD59-A6C34878D82A}">
                    <a16:rowId xmlns:a16="http://schemas.microsoft.com/office/drawing/2014/main" val="2680548680"/>
                  </a:ext>
                </a:extLst>
              </a:tr>
              <a:tr h="491114">
                <a:tc>
                  <a:txBody>
                    <a:bodyPr/>
                    <a:lstStyle/>
                    <a:p>
                      <a:r>
                        <a:rPr lang="en-US" sz="1600" dirty="0">
                          <a:solidFill>
                            <a:schemeClr val="tx1"/>
                          </a:solidFill>
                        </a:rPr>
                        <a:t>Funding</a:t>
                      </a:r>
                    </a:p>
                  </a:txBody>
                  <a:tcPr/>
                </a:tc>
                <a:tc>
                  <a:txBody>
                    <a:body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sz="1600" dirty="0">
                          <a:solidFill>
                            <a:schemeClr val="tx1"/>
                          </a:solidFill>
                        </a:rPr>
                        <a:t>$5.0B (FY 22-26) in advance appropriations from the GF</a:t>
                      </a:r>
                    </a:p>
                  </a:txBody>
                  <a:tcPr/>
                </a:tc>
                <a:extLst>
                  <a:ext uri="{0D108BD9-81ED-4DB2-BD59-A6C34878D82A}">
                    <a16:rowId xmlns:a16="http://schemas.microsoft.com/office/drawing/2014/main" val="2965954728"/>
                  </a:ext>
                </a:extLst>
              </a:tr>
              <a:tr h="1190784">
                <a:tc>
                  <a:txBody>
                    <a:bodyPr/>
                    <a:lstStyle/>
                    <a:p>
                      <a:r>
                        <a:rPr lang="en-US" sz="1600" dirty="0">
                          <a:solidFill>
                            <a:schemeClr val="tx1"/>
                          </a:solidFill>
                        </a:rPr>
                        <a:t>Eligible entities</a:t>
                      </a:r>
                    </a:p>
                    <a:p>
                      <a:endParaRPr lang="en-US" sz="1600" dirty="0">
                        <a:solidFill>
                          <a:schemeClr val="tx1"/>
                        </a:solidFill>
                      </a:endParaRPr>
                    </a:p>
                  </a:txBody>
                  <a:tcPr/>
                </a:tc>
                <a:tc>
                  <a:txBody>
                    <a:bodyPr/>
                    <a:lstStyle/>
                    <a:p>
                      <a:pPr marL="285750" indent="-285750">
                        <a:lnSpc>
                          <a:spcPct val="100000"/>
                        </a:lnSpc>
                        <a:spcAft>
                          <a:spcPts val="300"/>
                        </a:spcAft>
                        <a:buFont typeface="Arial" panose="020B0604020202020204" pitchFamily="34" charset="0"/>
                        <a:buChar char="•"/>
                      </a:pPr>
                      <a:r>
                        <a:rPr lang="en-US" sz="1600" dirty="0">
                          <a:solidFill>
                            <a:schemeClr val="tx1"/>
                          </a:solidFill>
                        </a:rPr>
                        <a:t>MPO</a:t>
                      </a:r>
                    </a:p>
                    <a:p>
                      <a:pPr marL="285750" indent="-285750">
                        <a:lnSpc>
                          <a:spcPct val="100000"/>
                        </a:lnSpc>
                        <a:spcAft>
                          <a:spcPts val="300"/>
                        </a:spcAft>
                        <a:buFont typeface="Arial" panose="020B0604020202020204" pitchFamily="34" charset="0"/>
                        <a:buChar char="•"/>
                      </a:pPr>
                      <a:r>
                        <a:rPr lang="en-US" sz="1600" dirty="0">
                          <a:solidFill>
                            <a:schemeClr val="tx1"/>
                          </a:solidFill>
                        </a:rPr>
                        <a:t>Political subdivision of a State (e.g., local governments)</a:t>
                      </a:r>
                    </a:p>
                    <a:p>
                      <a:pPr marL="285750" indent="-285750">
                        <a:lnSpc>
                          <a:spcPct val="100000"/>
                        </a:lnSpc>
                        <a:spcAft>
                          <a:spcPts val="300"/>
                        </a:spcAft>
                        <a:buFont typeface="Arial" panose="020B0604020202020204" pitchFamily="34" charset="0"/>
                        <a:buChar char="•"/>
                      </a:pPr>
                      <a:r>
                        <a:rPr lang="en-US" sz="1600" dirty="0">
                          <a:solidFill>
                            <a:schemeClr val="tx1"/>
                          </a:solidFill>
                        </a:rPr>
                        <a:t>Tribal government</a:t>
                      </a:r>
                    </a:p>
                  </a:txBody>
                  <a:tcPr/>
                </a:tc>
                <a:extLst>
                  <a:ext uri="{0D108BD9-81ED-4DB2-BD59-A6C34878D82A}">
                    <a16:rowId xmlns:a16="http://schemas.microsoft.com/office/drawing/2014/main" val="3206450541"/>
                  </a:ext>
                </a:extLst>
              </a:tr>
              <a:tr h="1140328">
                <a:tc>
                  <a:txBody>
                    <a:bodyPr/>
                    <a:lstStyle/>
                    <a:p>
                      <a:r>
                        <a:rPr lang="en-US" sz="1600">
                          <a:solidFill>
                            <a:schemeClr val="tx1"/>
                          </a:solidFill>
                        </a:rPr>
                        <a:t>Eligible projects</a:t>
                      </a:r>
                      <a:endParaRPr lang="en-US" sz="1600" dirty="0">
                        <a:solidFill>
                          <a:schemeClr val="tx1"/>
                        </a:solidFill>
                      </a:endParaRPr>
                    </a:p>
                  </a:txBody>
                  <a:tcPr/>
                </a:tc>
                <a:tc>
                  <a:txBody>
                    <a:bodyPr/>
                    <a:lstStyle/>
                    <a:p>
                      <a:pPr marL="285750" indent="-285750">
                        <a:lnSpc>
                          <a:spcPct val="100000"/>
                        </a:lnSpc>
                        <a:spcAft>
                          <a:spcPts val="300"/>
                        </a:spcAft>
                        <a:buFont typeface="Arial" panose="020B0604020202020204" pitchFamily="34" charset="0"/>
                        <a:buChar char="•"/>
                      </a:pPr>
                      <a:r>
                        <a:rPr lang="en-US" sz="1600" dirty="0">
                          <a:solidFill>
                            <a:schemeClr val="tx1"/>
                          </a:solidFill>
                        </a:rPr>
                        <a:t>Comprehensive safety action plan (planning grant)</a:t>
                      </a:r>
                    </a:p>
                    <a:p>
                      <a:pPr marL="285750" indent="-285750">
                        <a:lnSpc>
                          <a:spcPct val="100000"/>
                        </a:lnSpc>
                        <a:spcAft>
                          <a:spcPts val="300"/>
                        </a:spcAft>
                        <a:buFont typeface="Arial" panose="020B0604020202020204" pitchFamily="34" charset="0"/>
                        <a:buChar char="•"/>
                      </a:pPr>
                      <a:r>
                        <a:rPr lang="en-US" sz="1600" dirty="0">
                          <a:solidFill>
                            <a:schemeClr val="tx1"/>
                          </a:solidFill>
                        </a:rPr>
                        <a:t>Planning, design, and development activities for infrastructure projects and other strategies identified in a comprehensive safety action plan</a:t>
                      </a:r>
                    </a:p>
                  </a:txBody>
                  <a:tcPr/>
                </a:tc>
                <a:extLst>
                  <a:ext uri="{0D108BD9-81ED-4DB2-BD59-A6C34878D82A}">
                    <a16:rowId xmlns:a16="http://schemas.microsoft.com/office/drawing/2014/main" val="662960430"/>
                  </a:ext>
                </a:extLst>
              </a:tr>
            </a:tbl>
          </a:graphicData>
        </a:graphic>
      </p:graphicFrame>
      <p:sp>
        <p:nvSpPr>
          <p:cNvPr id="3" name="TextBox 2">
            <a:extLst>
              <a:ext uri="{FF2B5EF4-FFF2-40B4-BE49-F238E27FC236}">
                <a16:creationId xmlns:a16="http://schemas.microsoft.com/office/drawing/2014/main" id="{55E80585-6AC1-4602-B826-3DCB62FE42D5}"/>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§24112</a:t>
            </a:r>
          </a:p>
        </p:txBody>
      </p:sp>
      <p:sp>
        <p:nvSpPr>
          <p:cNvPr id="6" name="Slide Number Placeholder 5">
            <a:extLst>
              <a:ext uri="{FF2B5EF4-FFF2-40B4-BE49-F238E27FC236}">
                <a16:creationId xmlns:a16="http://schemas.microsoft.com/office/drawing/2014/main" id="{59FBFBC0-1171-49FB-8E6F-700769078765}"/>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10</a:t>
            </a:fld>
            <a:endParaRPr lang="en-US" dirty="0"/>
          </a:p>
        </p:txBody>
      </p:sp>
    </p:spTree>
    <p:extLst>
      <p:ext uri="{BB962C8B-B14F-4D97-AF65-F5344CB8AC3E}">
        <p14:creationId xmlns:p14="http://schemas.microsoft.com/office/powerpoint/2010/main" val="214082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1444981" y="730929"/>
            <a:ext cx="8575011" cy="579333"/>
          </a:xfrm>
        </p:spPr>
        <p:txBody>
          <a:bodyPr>
            <a:noAutofit/>
          </a:bodyPr>
          <a:lstStyle/>
          <a:p>
            <a:r>
              <a:rPr lang="en-US" dirty="0">
                <a:solidFill>
                  <a:srgbClr val="002060"/>
                </a:solidFill>
              </a:rPr>
              <a:t>Wildlife Crossings Pilot Program</a:t>
            </a:r>
          </a:p>
        </p:txBody>
      </p:sp>
      <p:graphicFrame>
        <p:nvGraphicFramePr>
          <p:cNvPr id="5" name="Table 5">
            <a:extLst>
              <a:ext uri="{FF2B5EF4-FFF2-40B4-BE49-F238E27FC236}">
                <a16:creationId xmlns:a16="http://schemas.microsoft.com/office/drawing/2014/main" id="{DF4B1B0E-C612-4F5B-9F35-D231FF4D950E}"/>
              </a:ext>
            </a:extLst>
          </p:cNvPr>
          <p:cNvGraphicFramePr>
            <a:graphicFrameLocks noGrp="1"/>
          </p:cNvGraphicFramePr>
          <p:nvPr>
            <p:ph idx="1"/>
            <p:extLst>
              <p:ext uri="{D42A27DB-BD31-4B8C-83A1-F6EECF244321}">
                <p14:modId xmlns:p14="http://schemas.microsoft.com/office/powerpoint/2010/main" val="2421947533"/>
              </p:ext>
            </p:extLst>
          </p:nvPr>
        </p:nvGraphicFramePr>
        <p:xfrm>
          <a:off x="1073426" y="2026346"/>
          <a:ext cx="9621079" cy="4026584"/>
        </p:xfrm>
        <a:graphic>
          <a:graphicData uri="http://schemas.openxmlformats.org/drawingml/2006/table">
            <a:tbl>
              <a:tblPr bandRow="1">
                <a:tableStyleId>{5C22544A-7EE6-4342-B048-85BDC9FD1C3A}</a:tableStyleId>
              </a:tblPr>
              <a:tblGrid>
                <a:gridCol w="1824034">
                  <a:extLst>
                    <a:ext uri="{9D8B030D-6E8A-4147-A177-3AD203B41FA5}">
                      <a16:colId xmlns:a16="http://schemas.microsoft.com/office/drawing/2014/main" val="3677494802"/>
                    </a:ext>
                  </a:extLst>
                </a:gridCol>
                <a:gridCol w="7797045">
                  <a:extLst>
                    <a:ext uri="{9D8B030D-6E8A-4147-A177-3AD203B41FA5}">
                      <a16:colId xmlns:a16="http://schemas.microsoft.com/office/drawing/2014/main" val="872054966"/>
                    </a:ext>
                  </a:extLst>
                </a:gridCol>
              </a:tblGrid>
              <a:tr h="699319">
                <a:tc>
                  <a:txBody>
                    <a:bodyPr/>
                    <a:lstStyle/>
                    <a:p>
                      <a:pPr>
                        <a:spcAft>
                          <a:spcPts val="900"/>
                        </a:spcAft>
                      </a:pPr>
                      <a:r>
                        <a:rPr lang="en-US" sz="1600" dirty="0">
                          <a:solidFill>
                            <a:schemeClr val="tx1"/>
                          </a:solidFill>
                        </a:rPr>
                        <a:t>Purpose</a:t>
                      </a:r>
                    </a:p>
                  </a:txBody>
                  <a:tcPr marL="68580" marR="68580" marT="34290" marB="34290"/>
                </a:tc>
                <a:tc>
                  <a:txBody>
                    <a:bodyPr/>
                    <a:lstStyle/>
                    <a:p>
                      <a:pPr marL="0" indent="0">
                        <a:spcAft>
                          <a:spcPts val="300"/>
                        </a:spcAft>
                        <a:buFont typeface="Arial" panose="020B0604020202020204" pitchFamily="34" charset="0"/>
                        <a:buNone/>
                      </a:pPr>
                      <a:r>
                        <a:rPr lang="en-US" sz="1600" dirty="0">
                          <a:solidFill>
                            <a:schemeClr val="tx1"/>
                          </a:solidFill>
                        </a:rPr>
                        <a:t>Support projects that seek to reduce the number of wildlife-vehicle collisions, and in carrying out that purpose, improve habitat connectivity</a:t>
                      </a:r>
                    </a:p>
                  </a:txBody>
                  <a:tcPr marL="68580" marR="68580" marT="34290" marB="34290"/>
                </a:tc>
                <a:extLst>
                  <a:ext uri="{0D108BD9-81ED-4DB2-BD59-A6C34878D82A}">
                    <a16:rowId xmlns:a16="http://schemas.microsoft.com/office/drawing/2014/main" val="1759082124"/>
                  </a:ext>
                </a:extLst>
              </a:tr>
              <a:tr h="392768">
                <a:tc>
                  <a:txBody>
                    <a:bodyPr/>
                    <a:lstStyle/>
                    <a:p>
                      <a:pPr>
                        <a:spcAft>
                          <a:spcPts val="900"/>
                        </a:spcAft>
                      </a:pPr>
                      <a:r>
                        <a:rPr lang="en-US" sz="1600" dirty="0">
                          <a:solidFill>
                            <a:schemeClr val="tx1"/>
                          </a:solidFill>
                        </a:rPr>
                        <a:t>Funding</a:t>
                      </a:r>
                    </a:p>
                  </a:txBody>
                  <a:tcPr marL="68580" marR="68580" marT="34290" marB="34290"/>
                </a:tc>
                <a:tc>
                  <a:txBody>
                    <a:bodyPr/>
                    <a:lstStyle/>
                    <a:p>
                      <a:pPr marL="171450" indent="-171450">
                        <a:spcAft>
                          <a:spcPts val="300"/>
                        </a:spcAft>
                        <a:buFont typeface="Arial" panose="020B0604020202020204" pitchFamily="34" charset="0"/>
                        <a:buChar char="•"/>
                      </a:pPr>
                      <a:r>
                        <a:rPr lang="en-US" sz="1600" dirty="0">
                          <a:solidFill>
                            <a:schemeClr val="tx1"/>
                          </a:solidFill>
                        </a:rPr>
                        <a:t>$350 M (FY 22-26) in Contract Authority from the HTF</a:t>
                      </a:r>
                    </a:p>
                  </a:txBody>
                  <a:tcPr marL="68580" marR="68580" marT="34290" marB="34290"/>
                </a:tc>
                <a:extLst>
                  <a:ext uri="{0D108BD9-81ED-4DB2-BD59-A6C34878D82A}">
                    <a16:rowId xmlns:a16="http://schemas.microsoft.com/office/drawing/2014/main" val="2965954728"/>
                  </a:ext>
                </a:extLst>
              </a:tr>
              <a:tr h="2519463">
                <a:tc>
                  <a:txBody>
                    <a:bodyPr/>
                    <a:lstStyle/>
                    <a:p>
                      <a:pPr>
                        <a:spcAft>
                          <a:spcPts val="900"/>
                        </a:spcAft>
                      </a:pPr>
                      <a:r>
                        <a:rPr lang="en-US" sz="1600" dirty="0">
                          <a:solidFill>
                            <a:schemeClr val="tx1"/>
                          </a:solidFill>
                        </a:rPr>
                        <a:t>Eligible entities</a:t>
                      </a:r>
                    </a:p>
                  </a:txBody>
                  <a:tcPr marL="68580" marR="68580" marT="34290" marB="34290"/>
                </a:tc>
                <a:tc>
                  <a:txBody>
                    <a:bodyPr/>
                    <a:lstStyle/>
                    <a:p>
                      <a:pPr marL="171450" lvl="0" indent="-171450">
                        <a:spcAft>
                          <a:spcPts val="300"/>
                        </a:spcAft>
                        <a:buFont typeface="Arial" panose="020B0604020202020204" pitchFamily="34" charset="0"/>
                        <a:buChar char="•"/>
                      </a:pPr>
                      <a:r>
                        <a:rPr lang="en-US" sz="1600" dirty="0">
                          <a:solidFill>
                            <a:schemeClr val="tx1"/>
                          </a:solidFill>
                        </a:rPr>
                        <a:t>State highway agency (or equivalent)</a:t>
                      </a:r>
                    </a:p>
                    <a:p>
                      <a:pPr marL="171450" lvl="0" indent="-171450">
                        <a:spcAft>
                          <a:spcPts val="300"/>
                        </a:spcAft>
                        <a:buFont typeface="Arial" panose="020B0604020202020204" pitchFamily="34" charset="0"/>
                        <a:buChar char="•"/>
                      </a:pPr>
                      <a:r>
                        <a:rPr lang="en-US" sz="1600" dirty="0">
                          <a:solidFill>
                            <a:schemeClr val="tx1"/>
                          </a:solidFill>
                        </a:rPr>
                        <a:t>MPO</a:t>
                      </a:r>
                    </a:p>
                    <a:p>
                      <a:pPr marL="171450" lvl="0" indent="-171450">
                        <a:spcAft>
                          <a:spcPts val="300"/>
                        </a:spcAft>
                        <a:buFont typeface="Arial" panose="020B0604020202020204" pitchFamily="34" charset="0"/>
                        <a:buChar char="•"/>
                      </a:pPr>
                      <a:r>
                        <a:rPr lang="en-US" sz="1600" dirty="0">
                          <a:solidFill>
                            <a:schemeClr val="tx1"/>
                          </a:solidFill>
                        </a:rPr>
                        <a:t>Local government</a:t>
                      </a:r>
                    </a:p>
                    <a:p>
                      <a:pPr marL="171450" lvl="0" indent="-171450">
                        <a:spcAft>
                          <a:spcPts val="300"/>
                        </a:spcAft>
                        <a:buFont typeface="Arial" panose="020B0604020202020204" pitchFamily="34" charset="0"/>
                        <a:buChar char="•"/>
                      </a:pPr>
                      <a:r>
                        <a:rPr lang="en-US" sz="1600" dirty="0">
                          <a:solidFill>
                            <a:schemeClr val="tx1"/>
                          </a:solidFill>
                        </a:rPr>
                        <a:t>Regional transportation authority</a:t>
                      </a:r>
                    </a:p>
                    <a:p>
                      <a:pPr marL="171450" lvl="0" indent="-171450">
                        <a:spcAft>
                          <a:spcPts val="300"/>
                        </a:spcAft>
                        <a:buFont typeface="Arial" panose="020B0604020202020204" pitchFamily="34" charset="0"/>
                        <a:buChar char="•"/>
                      </a:pPr>
                      <a:r>
                        <a:rPr lang="en-US" sz="1600" dirty="0">
                          <a:solidFill>
                            <a:schemeClr val="tx1"/>
                          </a:solidFill>
                        </a:rPr>
                        <a:t>Special purpose district or public authority with a transportation function</a:t>
                      </a:r>
                    </a:p>
                    <a:p>
                      <a:pPr marL="171450" lvl="0" indent="-171450">
                        <a:spcAft>
                          <a:spcPts val="300"/>
                        </a:spcAft>
                        <a:buFont typeface="Arial" panose="020B0604020202020204" pitchFamily="34" charset="0"/>
                        <a:buChar char="•"/>
                      </a:pPr>
                      <a:r>
                        <a:rPr lang="en-US" sz="1600" dirty="0">
                          <a:solidFill>
                            <a:schemeClr val="tx1"/>
                          </a:solidFill>
                        </a:rPr>
                        <a:t>Indian Tribe</a:t>
                      </a:r>
                    </a:p>
                    <a:p>
                      <a:pPr marL="171450" lvl="0" indent="-171450">
                        <a:spcAft>
                          <a:spcPts val="300"/>
                        </a:spcAft>
                        <a:buFont typeface="Arial" panose="020B0604020202020204" pitchFamily="34" charset="0"/>
                        <a:buChar char="•"/>
                      </a:pPr>
                      <a:r>
                        <a:rPr lang="en-US" sz="1600" dirty="0">
                          <a:solidFill>
                            <a:schemeClr val="tx1"/>
                          </a:solidFill>
                        </a:rPr>
                        <a:t>Federal land management agency</a:t>
                      </a:r>
                    </a:p>
                  </a:txBody>
                  <a:tcPr marL="68580" marR="68580" marT="34290" marB="34290"/>
                </a:tc>
                <a:extLst>
                  <a:ext uri="{0D108BD9-81ED-4DB2-BD59-A6C34878D82A}">
                    <a16:rowId xmlns:a16="http://schemas.microsoft.com/office/drawing/2014/main" val="1382069299"/>
                  </a:ext>
                </a:extLst>
              </a:tr>
              <a:tr h="415034">
                <a:tc>
                  <a:txBody>
                    <a:bodyPr/>
                    <a:lstStyle/>
                    <a:p>
                      <a:pPr>
                        <a:spcAft>
                          <a:spcPts val="900"/>
                        </a:spcAft>
                      </a:pPr>
                      <a:r>
                        <a:rPr lang="en-US" sz="1600" dirty="0">
                          <a:solidFill>
                            <a:schemeClr val="tx1"/>
                          </a:solidFill>
                        </a:rPr>
                        <a:t>Eligible projects</a:t>
                      </a:r>
                    </a:p>
                  </a:txBody>
                  <a:tcPr marL="68580" marR="68580" marT="34290" marB="34290"/>
                </a:tc>
                <a:tc>
                  <a:txBody>
                    <a:bodyPr/>
                    <a:lstStyle/>
                    <a:p>
                      <a:pPr marL="171450" lvl="0" indent="-171450">
                        <a:spcAft>
                          <a:spcPts val="300"/>
                        </a:spcAft>
                        <a:buFont typeface="Arial" panose="020B0604020202020204" pitchFamily="34" charset="0"/>
                        <a:buChar char="•"/>
                      </a:pPr>
                      <a:r>
                        <a:rPr lang="en-US" sz="1600" dirty="0">
                          <a:solidFill>
                            <a:schemeClr val="tx1"/>
                          </a:solidFill>
                        </a:rPr>
                        <a:t>Projects to reduce wildlife-vehicle collisions</a:t>
                      </a:r>
                    </a:p>
                  </a:txBody>
                  <a:tcPr marL="68580" marR="68580" marT="34290" marB="34290"/>
                </a:tc>
                <a:extLst>
                  <a:ext uri="{0D108BD9-81ED-4DB2-BD59-A6C34878D82A}">
                    <a16:rowId xmlns:a16="http://schemas.microsoft.com/office/drawing/2014/main" val="1450659038"/>
                  </a:ext>
                </a:extLst>
              </a:tr>
            </a:tbl>
          </a:graphicData>
        </a:graphic>
      </p:graphicFrame>
      <p:sp>
        <p:nvSpPr>
          <p:cNvPr id="6" name="TextBox 5">
            <a:extLst>
              <a:ext uri="{FF2B5EF4-FFF2-40B4-BE49-F238E27FC236}">
                <a16:creationId xmlns:a16="http://schemas.microsoft.com/office/drawing/2014/main" id="{991B3E27-BEC9-42F4-9A54-010295D26040}"/>
              </a:ext>
            </a:extLst>
          </p:cNvPr>
          <p:cNvSpPr txBox="1"/>
          <p:nvPr/>
        </p:nvSpPr>
        <p:spPr>
          <a:xfrm>
            <a:off x="2182802" y="-40619"/>
            <a:ext cx="7628468" cy="369332"/>
          </a:xfrm>
          <a:prstGeom prst="rect">
            <a:avLst/>
          </a:prstGeom>
          <a:noFill/>
        </p:spPr>
        <p:txBody>
          <a:bodyPr wrap="square" rtlCol="0">
            <a:spAutoFit/>
          </a:bodyPr>
          <a:lstStyle/>
          <a:p>
            <a:r>
              <a:rPr lang="en-US" dirty="0">
                <a:solidFill>
                  <a:schemeClr val="bg1"/>
                </a:solidFill>
              </a:rPr>
              <a:t>§11123</a:t>
            </a:r>
          </a:p>
        </p:txBody>
      </p:sp>
      <p:sp>
        <p:nvSpPr>
          <p:cNvPr id="4" name="Slide Number Placeholder 3">
            <a:extLst>
              <a:ext uri="{FF2B5EF4-FFF2-40B4-BE49-F238E27FC236}">
                <a16:creationId xmlns:a16="http://schemas.microsoft.com/office/drawing/2014/main" id="{A7504195-FE17-4800-9664-9A559731E6F3}"/>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11</a:t>
            </a:fld>
            <a:endParaRPr lang="en-US" dirty="0"/>
          </a:p>
        </p:txBody>
      </p:sp>
    </p:spTree>
    <p:extLst>
      <p:ext uri="{BB962C8B-B14F-4D97-AF65-F5344CB8AC3E}">
        <p14:creationId xmlns:p14="http://schemas.microsoft.com/office/powerpoint/2010/main" val="722174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460520" y="207708"/>
            <a:ext cx="9944390" cy="1733219"/>
          </a:xfrm>
        </p:spPr>
        <p:txBody>
          <a:bodyPr>
            <a:normAutofit fontScale="90000"/>
          </a:bodyPr>
          <a:lstStyle/>
          <a:p>
            <a:r>
              <a:rPr lang="en-US" sz="4400" i="1" dirty="0"/>
              <a:t>Promoting, Resilient Operations for Transformative, Efficient, and Cost-saving Transportation (</a:t>
            </a:r>
            <a:r>
              <a:rPr lang="en-US" dirty="0"/>
              <a:t>PROTECT) Grants </a:t>
            </a:r>
          </a:p>
        </p:txBody>
      </p:sp>
      <p:graphicFrame>
        <p:nvGraphicFramePr>
          <p:cNvPr id="5" name="Table 5">
            <a:extLst>
              <a:ext uri="{FF2B5EF4-FFF2-40B4-BE49-F238E27FC236}">
                <a16:creationId xmlns:a16="http://schemas.microsoft.com/office/drawing/2014/main" id="{481B7196-767C-4C7A-9840-7FFB9A52085A}"/>
              </a:ext>
            </a:extLst>
          </p:cNvPr>
          <p:cNvGraphicFramePr>
            <a:graphicFrameLocks noGrp="1"/>
          </p:cNvGraphicFramePr>
          <p:nvPr>
            <p:ph idx="1"/>
            <p:extLst>
              <p:ext uri="{D42A27DB-BD31-4B8C-83A1-F6EECF244321}">
                <p14:modId xmlns:p14="http://schemas.microsoft.com/office/powerpoint/2010/main" val="3906698487"/>
              </p:ext>
            </p:extLst>
          </p:nvPr>
        </p:nvGraphicFramePr>
        <p:xfrm>
          <a:off x="2127933" y="2136779"/>
          <a:ext cx="7936133" cy="4366260"/>
        </p:xfrm>
        <a:graphic>
          <a:graphicData uri="http://schemas.openxmlformats.org/drawingml/2006/table">
            <a:tbl>
              <a:tblPr bandRow="1">
                <a:tableStyleId>{5C22544A-7EE6-4342-B048-85BDC9FD1C3A}</a:tableStyleId>
              </a:tblPr>
              <a:tblGrid>
                <a:gridCol w="1081670">
                  <a:extLst>
                    <a:ext uri="{9D8B030D-6E8A-4147-A177-3AD203B41FA5}">
                      <a16:colId xmlns:a16="http://schemas.microsoft.com/office/drawing/2014/main" val="3786751265"/>
                    </a:ext>
                  </a:extLst>
                </a:gridCol>
                <a:gridCol w="6854463">
                  <a:extLst>
                    <a:ext uri="{9D8B030D-6E8A-4147-A177-3AD203B41FA5}">
                      <a16:colId xmlns:a16="http://schemas.microsoft.com/office/drawing/2014/main" val="2364451682"/>
                    </a:ext>
                  </a:extLst>
                </a:gridCol>
              </a:tblGrid>
              <a:tr h="529546">
                <a:tc>
                  <a:txBody>
                    <a:bodyPr/>
                    <a:lstStyle/>
                    <a:p>
                      <a:r>
                        <a:rPr lang="en-US" sz="1600" dirty="0">
                          <a:solidFill>
                            <a:schemeClr val="tx1"/>
                          </a:solidFill>
                        </a:rPr>
                        <a:t>Purpose</a:t>
                      </a:r>
                    </a:p>
                  </a:txBody>
                  <a:tcPr>
                    <a:lnT w="38100" cmpd="sng">
                      <a:noFill/>
                    </a:lnT>
                  </a:tcPr>
                </a:tc>
                <a:tc>
                  <a:txBody>
                    <a:bodyPr/>
                    <a:lstStyle/>
                    <a:p>
                      <a:pPr lvl="0">
                        <a:spcAft>
                          <a:spcPts val="900"/>
                        </a:spcAft>
                      </a:pPr>
                      <a:r>
                        <a:rPr lang="en-US" sz="1600" kern="1200" dirty="0">
                          <a:solidFill>
                            <a:schemeClr val="tx1"/>
                          </a:solidFill>
                          <a:effectLst/>
                          <a:latin typeface="+mn-lt"/>
                          <a:ea typeface="+mn-ea"/>
                          <a:cs typeface="+mn-cs"/>
                        </a:rPr>
                        <a:t>Planning, resilience improvements, community resilience and evacuation routes, and at-risk coastal infrastructure</a:t>
                      </a:r>
                    </a:p>
                  </a:txBody>
                  <a:tcPr>
                    <a:lnT w="38100" cmpd="sng">
                      <a:noFill/>
                    </a:lnT>
                  </a:tcPr>
                </a:tc>
                <a:extLst>
                  <a:ext uri="{0D108BD9-81ED-4DB2-BD59-A6C34878D82A}">
                    <a16:rowId xmlns:a16="http://schemas.microsoft.com/office/drawing/2014/main" val="1561421398"/>
                  </a:ext>
                </a:extLst>
              </a:tr>
              <a:tr h="306579">
                <a:tc>
                  <a:txBody>
                    <a:bodyPr/>
                    <a:lstStyle/>
                    <a:p>
                      <a:r>
                        <a:rPr lang="en-US" sz="1600" dirty="0">
                          <a:solidFill>
                            <a:schemeClr val="tx1"/>
                          </a:solidFill>
                        </a:rPr>
                        <a:t>Funding</a:t>
                      </a:r>
                    </a:p>
                  </a:txBody>
                  <a:tcPr/>
                </a:tc>
                <a:tc>
                  <a:txBody>
                    <a:bodyPr/>
                    <a:lstStyle/>
                    <a:p>
                      <a:pPr>
                        <a:spcAft>
                          <a:spcPts val="900"/>
                        </a:spcAft>
                      </a:pPr>
                      <a:r>
                        <a:rPr lang="en-US" sz="1600" dirty="0">
                          <a:solidFill>
                            <a:schemeClr val="tx1"/>
                          </a:solidFill>
                        </a:rPr>
                        <a:t>$1.4 B (FY 22-26) in Contract Authority from the HTF</a:t>
                      </a:r>
                    </a:p>
                  </a:txBody>
                  <a:tcPr/>
                </a:tc>
                <a:extLst>
                  <a:ext uri="{0D108BD9-81ED-4DB2-BD59-A6C34878D82A}">
                    <a16:rowId xmlns:a16="http://schemas.microsoft.com/office/drawing/2014/main" val="1272766651"/>
                  </a:ext>
                </a:extLst>
              </a:tr>
              <a:tr h="1853411">
                <a:tc>
                  <a:txBody>
                    <a:bodyPr/>
                    <a:lstStyle/>
                    <a:p>
                      <a:r>
                        <a:rPr lang="en-US" sz="1600" dirty="0">
                          <a:solidFill>
                            <a:schemeClr val="tx1"/>
                          </a:solidFill>
                        </a:rPr>
                        <a:t>Eligible entities</a:t>
                      </a:r>
                    </a:p>
                  </a:txBody>
                  <a:tcPr/>
                </a:tc>
                <a:tc>
                  <a:txBody>
                    <a:bodyPr/>
                    <a:lstStyle/>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State (or political subdivision of a State)</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MPO</a:t>
                      </a:r>
                    </a:p>
                    <a:p>
                      <a:pPr marL="285750" indent="-285750">
                        <a:spcAft>
                          <a:spcPts val="300"/>
                        </a:spcAft>
                        <a:buFont typeface="Arial" panose="020B0604020202020204" pitchFamily="34" charset="0"/>
                        <a:buChar char="•"/>
                      </a:pPr>
                      <a:r>
                        <a:rPr lang="en-US" sz="1600" dirty="0">
                          <a:solidFill>
                            <a:schemeClr val="tx1"/>
                          </a:solidFill>
                        </a:rPr>
                        <a:t>Local government</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Special purpose district or public authority with a transportation function</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Indian Tribe</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Federal land management agency (applying jointly with State(s))</a:t>
                      </a:r>
                    </a:p>
                    <a:p>
                      <a:pPr marL="285750" indent="-285750">
                        <a:spcAft>
                          <a:spcPts val="300"/>
                        </a:spcAft>
                        <a:buFont typeface="Arial" panose="020B0604020202020204" pitchFamily="34" charset="0"/>
                        <a:buChar char="•"/>
                      </a:pPr>
                      <a:r>
                        <a:rPr lang="en-US" sz="1600" i="1" kern="1200" dirty="0">
                          <a:solidFill>
                            <a:schemeClr val="tx1"/>
                          </a:solidFill>
                          <a:effectLst/>
                          <a:latin typeface="+mn-lt"/>
                          <a:ea typeface="+mn-ea"/>
                          <a:cs typeface="+mn-cs"/>
                        </a:rPr>
                        <a:t>Different eligibilities apply for at-risk coastal infrastructure grants</a:t>
                      </a:r>
                    </a:p>
                  </a:txBody>
                  <a:tcPr/>
                </a:tc>
                <a:extLst>
                  <a:ext uri="{0D108BD9-81ED-4DB2-BD59-A6C34878D82A}">
                    <a16:rowId xmlns:a16="http://schemas.microsoft.com/office/drawing/2014/main" val="1587736077"/>
                  </a:ext>
                </a:extLst>
              </a:tr>
              <a:tr h="1302962">
                <a:tc>
                  <a:txBody>
                    <a:bodyPr/>
                    <a:lstStyle/>
                    <a:p>
                      <a:r>
                        <a:rPr lang="en-US" sz="1600" dirty="0">
                          <a:solidFill>
                            <a:schemeClr val="tx1"/>
                          </a:solidFill>
                        </a:rPr>
                        <a:t>Eligible projects</a:t>
                      </a:r>
                    </a:p>
                  </a:txBody>
                  <a:tcPr/>
                </a:tc>
                <a:tc>
                  <a:txBody>
                    <a:bodyPr/>
                    <a:lstStyle/>
                    <a:p>
                      <a:pPr marL="285750" indent="-285750">
                        <a:spcAft>
                          <a:spcPts val="300"/>
                        </a:spcAft>
                        <a:buFont typeface="Arial" panose="020B0604020202020204" pitchFamily="34" charset="0"/>
                        <a:buChar char="•"/>
                      </a:pPr>
                      <a:r>
                        <a:rPr lang="en-US" sz="1600" dirty="0">
                          <a:solidFill>
                            <a:schemeClr val="tx1"/>
                          </a:solidFill>
                        </a:rPr>
                        <a:t>Highway, transit, intercity passenger rail, and port facilities</a:t>
                      </a:r>
                    </a:p>
                    <a:p>
                      <a:pPr marL="285750" indent="-285750">
                        <a:spcAft>
                          <a:spcPts val="300"/>
                        </a:spcAft>
                        <a:buFont typeface="Arial" panose="020B0604020202020204" pitchFamily="34" charset="0"/>
                        <a:buChar char="•"/>
                      </a:pPr>
                      <a:r>
                        <a:rPr lang="en-US" sz="1600" dirty="0">
                          <a:solidFill>
                            <a:schemeClr val="tx1"/>
                          </a:solidFill>
                        </a:rPr>
                        <a:t>Resilience planning activities, including resilience improvement plans, evacuation planning and preparation, and capacity-building</a:t>
                      </a:r>
                    </a:p>
                    <a:p>
                      <a:pPr marL="285750" indent="-285750">
                        <a:spcAft>
                          <a:spcPts val="300"/>
                        </a:spcAft>
                        <a:buFont typeface="Arial" panose="020B0604020202020204" pitchFamily="34" charset="0"/>
                        <a:buChar char="•"/>
                      </a:pPr>
                      <a:r>
                        <a:rPr lang="en-US" sz="1600" dirty="0">
                          <a:solidFill>
                            <a:schemeClr val="tx1"/>
                          </a:solidFill>
                        </a:rPr>
                        <a:t>Construction activities (oriented toward resilience)</a:t>
                      </a:r>
                    </a:p>
                    <a:p>
                      <a:pPr marL="285750" indent="-285750">
                        <a:spcAft>
                          <a:spcPts val="300"/>
                        </a:spcAft>
                        <a:buFont typeface="Arial" panose="020B0604020202020204" pitchFamily="34" charset="0"/>
                        <a:buChar char="•"/>
                      </a:pPr>
                      <a:r>
                        <a:rPr lang="en-US" sz="1600" dirty="0">
                          <a:solidFill>
                            <a:schemeClr val="tx1"/>
                          </a:solidFill>
                        </a:rPr>
                        <a:t>Construction of (or improvement to) evacuation routes</a:t>
                      </a:r>
                    </a:p>
                  </a:txBody>
                  <a:tcPr/>
                </a:tc>
                <a:extLst>
                  <a:ext uri="{0D108BD9-81ED-4DB2-BD59-A6C34878D82A}">
                    <a16:rowId xmlns:a16="http://schemas.microsoft.com/office/drawing/2014/main" val="1810039307"/>
                  </a:ext>
                </a:extLst>
              </a:tr>
            </a:tbl>
          </a:graphicData>
        </a:graphic>
      </p:graphicFrame>
      <p:sp>
        <p:nvSpPr>
          <p:cNvPr id="6" name="TextBox 5">
            <a:extLst>
              <a:ext uri="{FF2B5EF4-FFF2-40B4-BE49-F238E27FC236}">
                <a16:creationId xmlns:a16="http://schemas.microsoft.com/office/drawing/2014/main" id="{38E0917F-9C58-40B5-9330-EBF244C37B49}"/>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§11405</a:t>
            </a:r>
          </a:p>
        </p:txBody>
      </p:sp>
      <p:sp>
        <p:nvSpPr>
          <p:cNvPr id="3" name="Slide Number Placeholder 2">
            <a:extLst>
              <a:ext uri="{FF2B5EF4-FFF2-40B4-BE49-F238E27FC236}">
                <a16:creationId xmlns:a16="http://schemas.microsoft.com/office/drawing/2014/main" id="{12AB7DEE-FD43-4EC5-8B4A-B01399EA5ACF}"/>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12</a:t>
            </a:fld>
            <a:endParaRPr lang="en-US" dirty="0"/>
          </a:p>
        </p:txBody>
      </p:sp>
    </p:spTree>
    <p:extLst>
      <p:ext uri="{BB962C8B-B14F-4D97-AF65-F5344CB8AC3E}">
        <p14:creationId xmlns:p14="http://schemas.microsoft.com/office/powerpoint/2010/main" val="99969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1323377" y="489301"/>
            <a:ext cx="8613913" cy="889953"/>
          </a:xfrm>
        </p:spPr>
        <p:txBody>
          <a:bodyPr>
            <a:normAutofit fontScale="90000"/>
          </a:bodyPr>
          <a:lstStyle/>
          <a:p>
            <a:r>
              <a:rPr lang="en-US" dirty="0"/>
              <a:t>Charging and Fueling Infrastructure </a:t>
            </a:r>
          </a:p>
        </p:txBody>
      </p:sp>
      <p:graphicFrame>
        <p:nvGraphicFramePr>
          <p:cNvPr id="5" name="Table 5">
            <a:extLst>
              <a:ext uri="{FF2B5EF4-FFF2-40B4-BE49-F238E27FC236}">
                <a16:creationId xmlns:a16="http://schemas.microsoft.com/office/drawing/2014/main" id="{D1FE9691-9E89-4CE8-9B8B-B16EB3BE6BC0}"/>
              </a:ext>
            </a:extLst>
          </p:cNvPr>
          <p:cNvGraphicFramePr>
            <a:graphicFrameLocks noGrp="1"/>
          </p:cNvGraphicFramePr>
          <p:nvPr>
            <p:ph idx="1"/>
            <p:extLst>
              <p:ext uri="{D42A27DB-BD31-4B8C-83A1-F6EECF244321}">
                <p14:modId xmlns:p14="http://schemas.microsoft.com/office/powerpoint/2010/main" val="3863307272"/>
              </p:ext>
            </p:extLst>
          </p:nvPr>
        </p:nvGraphicFramePr>
        <p:xfrm>
          <a:off x="1600200" y="1812988"/>
          <a:ext cx="8525934" cy="4110734"/>
        </p:xfrm>
        <a:graphic>
          <a:graphicData uri="http://schemas.openxmlformats.org/drawingml/2006/table">
            <a:tbl>
              <a:tblPr bandRow="1">
                <a:tableStyleId>{5C22544A-7EE6-4342-B048-85BDC9FD1C3A}</a:tableStyleId>
              </a:tblPr>
              <a:tblGrid>
                <a:gridCol w="1165277">
                  <a:extLst>
                    <a:ext uri="{9D8B030D-6E8A-4147-A177-3AD203B41FA5}">
                      <a16:colId xmlns:a16="http://schemas.microsoft.com/office/drawing/2014/main" val="2400655342"/>
                    </a:ext>
                  </a:extLst>
                </a:gridCol>
                <a:gridCol w="7360657">
                  <a:extLst>
                    <a:ext uri="{9D8B030D-6E8A-4147-A177-3AD203B41FA5}">
                      <a16:colId xmlns:a16="http://schemas.microsoft.com/office/drawing/2014/main" val="1370048389"/>
                    </a:ext>
                  </a:extLst>
                </a:gridCol>
              </a:tblGrid>
              <a:tr h="620283">
                <a:tc>
                  <a:txBody>
                    <a:bodyPr/>
                    <a:lstStyle/>
                    <a:p>
                      <a:r>
                        <a:rPr lang="en-US" sz="1600" dirty="0">
                          <a:solidFill>
                            <a:schemeClr val="tx1"/>
                          </a:solidFill>
                        </a:rPr>
                        <a:t>Purpose</a:t>
                      </a:r>
                    </a:p>
                  </a:txBody>
                  <a:tcPr>
                    <a:lnT w="38100" cmpd="sng">
                      <a:noFill/>
                    </a:lnT>
                  </a:tcPr>
                </a:tc>
                <a:tc>
                  <a:txBody>
                    <a:bodyPr/>
                    <a:lstStyle/>
                    <a:p>
                      <a:pPr>
                        <a:spcAft>
                          <a:spcPts val="900"/>
                        </a:spcAft>
                      </a:pPr>
                      <a:r>
                        <a:rPr lang="en-US" sz="1600" dirty="0">
                          <a:solidFill>
                            <a:schemeClr val="tx1"/>
                          </a:solidFill>
                        </a:rPr>
                        <a:t>Deploy electric vehicle (EV) charging and hydrogen/propane/natural gas fueling infrastructure along designated alternative fuel corridors and in communities</a:t>
                      </a:r>
                    </a:p>
                  </a:txBody>
                  <a:tcPr>
                    <a:lnT w="38100" cmpd="sng">
                      <a:noFill/>
                    </a:lnT>
                  </a:tcPr>
                </a:tc>
                <a:extLst>
                  <a:ext uri="{0D108BD9-81ED-4DB2-BD59-A6C34878D82A}">
                    <a16:rowId xmlns:a16="http://schemas.microsoft.com/office/drawing/2014/main" val="2054970154"/>
                  </a:ext>
                </a:extLst>
              </a:tr>
              <a:tr h="397199">
                <a:tc>
                  <a:txBody>
                    <a:bodyPr/>
                    <a:lstStyle/>
                    <a:p>
                      <a:r>
                        <a:rPr lang="en-US" sz="1600" dirty="0">
                          <a:solidFill>
                            <a:schemeClr val="tx1"/>
                          </a:solidFill>
                        </a:rPr>
                        <a:t>Funding</a:t>
                      </a:r>
                    </a:p>
                  </a:txBody>
                  <a:tcPr/>
                </a:tc>
                <a:tc>
                  <a:txBody>
                    <a:bodyPr/>
                    <a:lstStyle/>
                    <a:p>
                      <a:pPr marL="0" indent="0">
                        <a:spcAft>
                          <a:spcPts val="900"/>
                        </a:spcAft>
                        <a:buFont typeface="Arial" panose="020B0604020202020204" pitchFamily="34" charset="0"/>
                        <a:buNone/>
                      </a:pPr>
                      <a:r>
                        <a:rPr lang="en-US" sz="1600" kern="1200" dirty="0">
                          <a:solidFill>
                            <a:schemeClr val="tx1"/>
                          </a:solidFill>
                          <a:effectLst/>
                          <a:latin typeface="+mn-lt"/>
                          <a:ea typeface="+mn-ea"/>
                          <a:cs typeface="+mn-cs"/>
                        </a:rPr>
                        <a:t>$2.5 B (FY 22-26) in </a:t>
                      </a:r>
                      <a:r>
                        <a:rPr lang="en-US" sz="1600" dirty="0">
                          <a:solidFill>
                            <a:schemeClr val="tx1"/>
                          </a:solidFill>
                        </a:rPr>
                        <a:t>Contract Authority </a:t>
                      </a:r>
                      <a:r>
                        <a:rPr lang="en-US" sz="1600" kern="1200" dirty="0">
                          <a:solidFill>
                            <a:schemeClr val="tx1"/>
                          </a:solidFill>
                          <a:effectLst/>
                          <a:latin typeface="+mn-lt"/>
                          <a:ea typeface="+mn-ea"/>
                          <a:cs typeface="+mn-cs"/>
                        </a:rPr>
                        <a:t>from the HTF</a:t>
                      </a:r>
                    </a:p>
                  </a:txBody>
                  <a:tcPr/>
                </a:tc>
                <a:extLst>
                  <a:ext uri="{0D108BD9-81ED-4DB2-BD59-A6C34878D82A}">
                    <a16:rowId xmlns:a16="http://schemas.microsoft.com/office/drawing/2014/main" val="958891841"/>
                  </a:ext>
                </a:extLst>
              </a:tr>
              <a:tr h="1869010">
                <a:tc>
                  <a:txBody>
                    <a:bodyPr/>
                    <a:lstStyle/>
                    <a:p>
                      <a:r>
                        <a:rPr lang="en-US" sz="1600" dirty="0">
                          <a:solidFill>
                            <a:schemeClr val="tx1"/>
                          </a:solidFill>
                        </a:rPr>
                        <a:t>Eligible entities</a:t>
                      </a:r>
                    </a:p>
                  </a:txBody>
                  <a:tcPr/>
                </a:tc>
                <a:tc>
                  <a:txBody>
                    <a:bodyPr/>
                    <a:lstStyle/>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State or political subdivision of a State</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MPO</a:t>
                      </a:r>
                    </a:p>
                    <a:p>
                      <a:pPr marL="285750" indent="-285750">
                        <a:spcAft>
                          <a:spcPts val="300"/>
                        </a:spcAft>
                        <a:buFont typeface="Arial" panose="020B0604020202020204" pitchFamily="34" charset="0"/>
                        <a:buChar char="•"/>
                      </a:pPr>
                      <a:r>
                        <a:rPr lang="en-US" sz="1600" dirty="0">
                          <a:solidFill>
                            <a:schemeClr val="tx1"/>
                          </a:solidFill>
                        </a:rPr>
                        <a:t>Local government</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Special purpose district or public authority with a transportation function</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Indian Tribe</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Territory</a:t>
                      </a:r>
                    </a:p>
                  </a:txBody>
                  <a:tcPr/>
                </a:tc>
                <a:extLst>
                  <a:ext uri="{0D108BD9-81ED-4DB2-BD59-A6C34878D82A}">
                    <a16:rowId xmlns:a16="http://schemas.microsoft.com/office/drawing/2014/main" val="496171472"/>
                  </a:ext>
                </a:extLst>
              </a:tr>
              <a:tr h="1224242">
                <a:tc>
                  <a:txBody>
                    <a:bodyPr/>
                    <a:lstStyle/>
                    <a:p>
                      <a:r>
                        <a:rPr lang="en-US" sz="1600" dirty="0">
                          <a:solidFill>
                            <a:schemeClr val="tx1"/>
                          </a:solidFill>
                        </a:rPr>
                        <a:t>Eligible projects</a:t>
                      </a:r>
                    </a:p>
                  </a:txBody>
                  <a:tcPr/>
                </a:tc>
                <a:tc>
                  <a:txBody>
                    <a:bodyPr/>
                    <a:lstStyle/>
                    <a:p>
                      <a:pPr marL="285750" indent="-285750">
                        <a:spcAft>
                          <a:spcPts val="300"/>
                        </a:spcAft>
                        <a:buFont typeface="Arial" panose="020B0604020202020204" pitchFamily="34" charset="0"/>
                        <a:buChar char="•"/>
                      </a:pPr>
                      <a:r>
                        <a:rPr lang="en-US" sz="1600" dirty="0">
                          <a:solidFill>
                            <a:schemeClr val="tx1"/>
                          </a:solidFill>
                        </a:rPr>
                        <a:t>Acquisition and installation of publicly accessible EV charging or alternative fueling infrastructure</a:t>
                      </a:r>
                    </a:p>
                    <a:p>
                      <a:pPr marL="285750" indent="-285750">
                        <a:spcAft>
                          <a:spcPts val="300"/>
                        </a:spcAft>
                        <a:buFont typeface="Arial" panose="020B0604020202020204" pitchFamily="34" charset="0"/>
                        <a:buChar char="•"/>
                      </a:pPr>
                      <a:r>
                        <a:rPr lang="en-US" sz="1600" dirty="0">
                          <a:solidFill>
                            <a:schemeClr val="tx1"/>
                          </a:solidFill>
                        </a:rPr>
                        <a:t>Operating assistance (for the first 5 years after installation)</a:t>
                      </a:r>
                    </a:p>
                    <a:p>
                      <a:pPr marL="285750" indent="-285750">
                        <a:spcAft>
                          <a:spcPts val="300"/>
                        </a:spcAft>
                        <a:buFont typeface="Arial" panose="020B0604020202020204" pitchFamily="34" charset="0"/>
                        <a:buChar char="•"/>
                      </a:pPr>
                      <a:r>
                        <a:rPr lang="en-US" sz="1600" dirty="0">
                          <a:solidFill>
                            <a:schemeClr val="tx1"/>
                          </a:solidFill>
                        </a:rPr>
                        <a:t>Acquisition and installation of traffic control devices</a:t>
                      </a:r>
                    </a:p>
                  </a:txBody>
                  <a:tcPr/>
                </a:tc>
                <a:extLst>
                  <a:ext uri="{0D108BD9-81ED-4DB2-BD59-A6C34878D82A}">
                    <a16:rowId xmlns:a16="http://schemas.microsoft.com/office/drawing/2014/main" val="643696844"/>
                  </a:ext>
                </a:extLst>
              </a:tr>
            </a:tbl>
          </a:graphicData>
        </a:graphic>
      </p:graphicFrame>
      <p:sp>
        <p:nvSpPr>
          <p:cNvPr id="6" name="TextBox 5">
            <a:extLst>
              <a:ext uri="{FF2B5EF4-FFF2-40B4-BE49-F238E27FC236}">
                <a16:creationId xmlns:a16="http://schemas.microsoft.com/office/drawing/2014/main" id="{C2BAE301-2793-4119-8D85-BD63624ABBFA}"/>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§11401</a:t>
            </a:r>
          </a:p>
        </p:txBody>
      </p:sp>
      <p:sp>
        <p:nvSpPr>
          <p:cNvPr id="3" name="Slide Number Placeholder 2">
            <a:extLst>
              <a:ext uri="{FF2B5EF4-FFF2-40B4-BE49-F238E27FC236}">
                <a16:creationId xmlns:a16="http://schemas.microsoft.com/office/drawing/2014/main" id="{8EA0A5F2-6C61-460A-B8C7-A856DFEA3A85}"/>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13</a:t>
            </a:fld>
            <a:endParaRPr lang="en-US" dirty="0"/>
          </a:p>
        </p:txBody>
      </p:sp>
    </p:spTree>
    <p:extLst>
      <p:ext uri="{BB962C8B-B14F-4D97-AF65-F5344CB8AC3E}">
        <p14:creationId xmlns:p14="http://schemas.microsoft.com/office/powerpoint/2010/main" val="368391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1981200" y="499313"/>
            <a:ext cx="8085666" cy="889953"/>
          </a:xfrm>
        </p:spPr>
        <p:txBody>
          <a:bodyPr>
            <a:normAutofit/>
          </a:bodyPr>
          <a:lstStyle/>
          <a:p>
            <a:r>
              <a:rPr lang="en-US" dirty="0"/>
              <a:t>Congestion Relief Program</a:t>
            </a:r>
          </a:p>
        </p:txBody>
      </p:sp>
      <p:graphicFrame>
        <p:nvGraphicFramePr>
          <p:cNvPr id="5" name="Table 5">
            <a:extLst>
              <a:ext uri="{FF2B5EF4-FFF2-40B4-BE49-F238E27FC236}">
                <a16:creationId xmlns:a16="http://schemas.microsoft.com/office/drawing/2014/main" id="{D1FE9691-9E89-4CE8-9B8B-B16EB3BE6BC0}"/>
              </a:ext>
            </a:extLst>
          </p:cNvPr>
          <p:cNvGraphicFramePr>
            <a:graphicFrameLocks noGrp="1"/>
          </p:cNvGraphicFramePr>
          <p:nvPr>
            <p:ph idx="1"/>
            <p:extLst>
              <p:ext uri="{D42A27DB-BD31-4B8C-83A1-F6EECF244321}">
                <p14:modId xmlns:p14="http://schemas.microsoft.com/office/powerpoint/2010/main" val="1618499163"/>
              </p:ext>
            </p:extLst>
          </p:nvPr>
        </p:nvGraphicFramePr>
        <p:xfrm>
          <a:off x="2053166" y="1681387"/>
          <a:ext cx="8085667" cy="4737100"/>
        </p:xfrm>
        <a:graphic>
          <a:graphicData uri="http://schemas.openxmlformats.org/drawingml/2006/table">
            <a:tbl>
              <a:tblPr bandRow="1">
                <a:tableStyleId>{5C22544A-7EE6-4342-B048-85BDC9FD1C3A}</a:tableStyleId>
              </a:tblPr>
              <a:tblGrid>
                <a:gridCol w="1176868">
                  <a:extLst>
                    <a:ext uri="{9D8B030D-6E8A-4147-A177-3AD203B41FA5}">
                      <a16:colId xmlns:a16="http://schemas.microsoft.com/office/drawing/2014/main" val="2400655342"/>
                    </a:ext>
                  </a:extLst>
                </a:gridCol>
                <a:gridCol w="6908799">
                  <a:extLst>
                    <a:ext uri="{9D8B030D-6E8A-4147-A177-3AD203B41FA5}">
                      <a16:colId xmlns:a16="http://schemas.microsoft.com/office/drawing/2014/main" val="1370048389"/>
                    </a:ext>
                  </a:extLst>
                </a:gridCol>
              </a:tblGrid>
              <a:tr h="370840">
                <a:tc>
                  <a:txBody>
                    <a:bodyPr/>
                    <a:lstStyle/>
                    <a:p>
                      <a:r>
                        <a:rPr lang="en-US" sz="1600" dirty="0">
                          <a:solidFill>
                            <a:schemeClr val="tx1"/>
                          </a:solidFill>
                        </a:rPr>
                        <a:t>Purpose</a:t>
                      </a:r>
                    </a:p>
                  </a:txBody>
                  <a:tcPr>
                    <a:lnT w="38100" cmpd="sng">
                      <a:noFill/>
                    </a:lnT>
                  </a:tcPr>
                </a:tc>
                <a:tc>
                  <a:txBody>
                    <a:bodyPr/>
                    <a:lstStyle/>
                    <a:p>
                      <a:pPr>
                        <a:spcAft>
                          <a:spcPts val="900"/>
                        </a:spcAft>
                      </a:pPr>
                      <a:r>
                        <a:rPr lang="en-US" sz="1600" kern="1200" dirty="0">
                          <a:solidFill>
                            <a:schemeClr val="tx1"/>
                          </a:solidFill>
                          <a:effectLst/>
                          <a:latin typeface="+mn-lt"/>
                          <a:ea typeface="+mn-ea"/>
                          <a:cs typeface="+mn-cs"/>
                        </a:rPr>
                        <a:t>Advance innovative, integrated, and multimodal solutions to reduce congestion and the related economic and environmental costs in the most congested metropolitan areas with an urbanized area population of 1M+.</a:t>
                      </a:r>
                      <a:endParaRPr lang="en-US" sz="1600" dirty="0">
                        <a:solidFill>
                          <a:schemeClr val="tx1"/>
                        </a:solidFill>
                      </a:endParaRPr>
                    </a:p>
                  </a:txBody>
                  <a:tcPr>
                    <a:lnT w="38100" cmpd="sng">
                      <a:noFill/>
                    </a:lnT>
                  </a:tcPr>
                </a:tc>
                <a:extLst>
                  <a:ext uri="{0D108BD9-81ED-4DB2-BD59-A6C34878D82A}">
                    <a16:rowId xmlns:a16="http://schemas.microsoft.com/office/drawing/2014/main" val="2054970154"/>
                  </a:ext>
                </a:extLst>
              </a:tr>
              <a:tr h="370840">
                <a:tc>
                  <a:txBody>
                    <a:bodyPr/>
                    <a:lstStyle/>
                    <a:p>
                      <a:r>
                        <a:rPr lang="en-US" sz="1600" dirty="0">
                          <a:solidFill>
                            <a:schemeClr val="tx1"/>
                          </a:solidFill>
                        </a:rPr>
                        <a:t>Funding</a:t>
                      </a:r>
                    </a:p>
                  </a:txBody>
                  <a:tcPr/>
                </a:tc>
                <a:tc>
                  <a:txBody>
                    <a:body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sz="1600" dirty="0">
                          <a:solidFill>
                            <a:schemeClr val="tx1"/>
                          </a:solidFill>
                        </a:rPr>
                        <a:t>$250 M (FY 22-26) in Contract Authority from the HTF</a:t>
                      </a:r>
                    </a:p>
                  </a:txBody>
                  <a:tcPr/>
                </a:tc>
                <a:extLst>
                  <a:ext uri="{0D108BD9-81ED-4DB2-BD59-A6C34878D82A}">
                    <a16:rowId xmlns:a16="http://schemas.microsoft.com/office/drawing/2014/main" val="958891841"/>
                  </a:ext>
                </a:extLst>
              </a:tr>
              <a:tr h="370840">
                <a:tc>
                  <a:txBody>
                    <a:bodyPr/>
                    <a:lstStyle/>
                    <a:p>
                      <a:r>
                        <a:rPr lang="en-US" sz="1600">
                          <a:solidFill>
                            <a:schemeClr val="tx1"/>
                          </a:solidFill>
                        </a:rPr>
                        <a:t>Eligible entities</a:t>
                      </a:r>
                      <a:endParaRPr lang="en-US" sz="1600" dirty="0">
                        <a:solidFill>
                          <a:schemeClr val="tx1"/>
                        </a:solidFill>
                      </a:endParaRPr>
                    </a:p>
                  </a:txBody>
                  <a:tcPr/>
                </a:tc>
                <a:tc>
                  <a:txBody>
                    <a:bodyPr/>
                    <a:lstStyle/>
                    <a:p>
                      <a:pPr marL="285750" indent="-285750">
                        <a:spcAft>
                          <a:spcPts val="300"/>
                        </a:spcAft>
                        <a:buFont typeface="Arial" panose="020B0604020202020204" pitchFamily="34" charset="0"/>
                        <a:buChar char="•"/>
                      </a:pPr>
                      <a:r>
                        <a:rPr lang="en-US" sz="1600" dirty="0">
                          <a:solidFill>
                            <a:schemeClr val="tx1"/>
                          </a:solidFill>
                        </a:rPr>
                        <a:t>State</a:t>
                      </a:r>
                    </a:p>
                    <a:p>
                      <a:pPr marL="285750" indent="-285750">
                        <a:spcAft>
                          <a:spcPts val="300"/>
                        </a:spcAft>
                        <a:buFont typeface="Arial" panose="020B0604020202020204" pitchFamily="34" charset="0"/>
                        <a:buChar char="•"/>
                      </a:pPr>
                      <a:r>
                        <a:rPr lang="en-US" sz="1600" dirty="0">
                          <a:solidFill>
                            <a:schemeClr val="tx1"/>
                          </a:solidFill>
                        </a:rPr>
                        <a:t>MPO</a:t>
                      </a:r>
                    </a:p>
                    <a:p>
                      <a:pPr marL="285750" indent="-285750">
                        <a:spcAft>
                          <a:spcPts val="300"/>
                        </a:spcAft>
                        <a:buFont typeface="Arial" panose="020B0604020202020204" pitchFamily="34" charset="0"/>
                        <a:buChar char="•"/>
                      </a:pPr>
                      <a:r>
                        <a:rPr lang="en-US" sz="1600" dirty="0">
                          <a:solidFill>
                            <a:schemeClr val="tx1"/>
                          </a:solidFill>
                        </a:rPr>
                        <a:t>City or municipality</a:t>
                      </a:r>
                    </a:p>
                  </a:txBody>
                  <a:tcPr/>
                </a:tc>
                <a:extLst>
                  <a:ext uri="{0D108BD9-81ED-4DB2-BD59-A6C34878D82A}">
                    <a16:rowId xmlns:a16="http://schemas.microsoft.com/office/drawing/2014/main" val="496171472"/>
                  </a:ext>
                </a:extLst>
              </a:tr>
              <a:tr h="370840">
                <a:tc>
                  <a:txBody>
                    <a:bodyPr/>
                    <a:lstStyle/>
                    <a:p>
                      <a:r>
                        <a:rPr lang="en-US" sz="1600" dirty="0">
                          <a:solidFill>
                            <a:schemeClr val="tx1"/>
                          </a:solidFill>
                        </a:rPr>
                        <a:t>Eligible projects</a:t>
                      </a:r>
                    </a:p>
                  </a:txBody>
                  <a:tcPr/>
                </a:tc>
                <a:tc>
                  <a:txBody>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Planning, design, implementation, and construction activities to achieve the program goals, including:</a:t>
                      </a:r>
                    </a:p>
                    <a:p>
                      <a:pPr marL="742950" marR="0" lvl="1" indent="-2857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US" sz="1600" kern="1200" dirty="0">
                          <a:solidFill>
                            <a:schemeClr val="tx1"/>
                          </a:solidFill>
                          <a:effectLst/>
                          <a:latin typeface="+mn-lt"/>
                          <a:ea typeface="+mn-ea"/>
                          <a:cs typeface="+mn-cs"/>
                        </a:rPr>
                        <a:t>deployment and operation of integrated congestion management systems, systems that implement or enforce HOV toll lanes or pricing strategies, or mobility services; and </a:t>
                      </a:r>
                    </a:p>
                    <a:p>
                      <a:pPr marL="742950" marR="0" lvl="1" indent="-2857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US" sz="1600" kern="1200" dirty="0">
                          <a:solidFill>
                            <a:schemeClr val="tx1"/>
                          </a:solidFill>
                          <a:effectLst/>
                          <a:latin typeface="+mn-lt"/>
                          <a:ea typeface="+mn-ea"/>
                          <a:cs typeface="+mn-cs"/>
                        </a:rPr>
                        <a:t>incentive programs that encourage carpooling, nonhighway travel during peak periods, or travel during nonpeak periods.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Subject to certain requirements and approval by the Secretary, provides for tolling on the Interstate System as part of a project carried out with a grant under the program</a:t>
                      </a:r>
                      <a:endParaRPr lang="en-US" sz="1600" dirty="0">
                        <a:solidFill>
                          <a:schemeClr val="tx1"/>
                        </a:solidFill>
                      </a:endParaRPr>
                    </a:p>
                  </a:txBody>
                  <a:tcPr/>
                </a:tc>
                <a:extLst>
                  <a:ext uri="{0D108BD9-81ED-4DB2-BD59-A6C34878D82A}">
                    <a16:rowId xmlns:a16="http://schemas.microsoft.com/office/drawing/2014/main" val="1388332657"/>
                  </a:ext>
                </a:extLst>
              </a:tr>
            </a:tbl>
          </a:graphicData>
        </a:graphic>
      </p:graphicFrame>
      <p:sp>
        <p:nvSpPr>
          <p:cNvPr id="6" name="TextBox 5">
            <a:extLst>
              <a:ext uri="{FF2B5EF4-FFF2-40B4-BE49-F238E27FC236}">
                <a16:creationId xmlns:a16="http://schemas.microsoft.com/office/drawing/2014/main" id="{455B5928-E36E-4556-97D9-1A2C9C1D2A49}"/>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§11404</a:t>
            </a:r>
          </a:p>
        </p:txBody>
      </p:sp>
      <p:sp>
        <p:nvSpPr>
          <p:cNvPr id="3" name="Slide Number Placeholder 2">
            <a:extLst>
              <a:ext uri="{FF2B5EF4-FFF2-40B4-BE49-F238E27FC236}">
                <a16:creationId xmlns:a16="http://schemas.microsoft.com/office/drawing/2014/main" id="{DB82CAEB-DC78-42CA-AB09-1686CBE0C02E}"/>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14</a:t>
            </a:fld>
            <a:endParaRPr lang="en-US" dirty="0"/>
          </a:p>
        </p:txBody>
      </p:sp>
    </p:spTree>
    <p:extLst>
      <p:ext uri="{BB962C8B-B14F-4D97-AF65-F5344CB8AC3E}">
        <p14:creationId xmlns:p14="http://schemas.microsoft.com/office/powerpoint/2010/main" val="219256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2127082" y="904717"/>
            <a:ext cx="8747432" cy="889953"/>
          </a:xfrm>
        </p:spPr>
        <p:txBody>
          <a:bodyPr>
            <a:normAutofit/>
          </a:bodyPr>
          <a:lstStyle/>
          <a:p>
            <a:r>
              <a:rPr lang="en-US" dirty="0"/>
              <a:t>Bridge Investment Program</a:t>
            </a:r>
          </a:p>
        </p:txBody>
      </p:sp>
      <p:graphicFrame>
        <p:nvGraphicFramePr>
          <p:cNvPr id="5" name="Table 5">
            <a:extLst>
              <a:ext uri="{FF2B5EF4-FFF2-40B4-BE49-F238E27FC236}">
                <a16:creationId xmlns:a16="http://schemas.microsoft.com/office/drawing/2014/main" id="{9FA172DA-92A0-454B-8850-E27DEA17C152}"/>
              </a:ext>
            </a:extLst>
          </p:cNvPr>
          <p:cNvGraphicFramePr>
            <a:graphicFrameLocks noGrp="1"/>
          </p:cNvGraphicFramePr>
          <p:nvPr>
            <p:ph idx="1"/>
            <p:extLst>
              <p:ext uri="{D42A27DB-BD31-4B8C-83A1-F6EECF244321}">
                <p14:modId xmlns:p14="http://schemas.microsoft.com/office/powerpoint/2010/main" val="2701689845"/>
              </p:ext>
            </p:extLst>
          </p:nvPr>
        </p:nvGraphicFramePr>
        <p:xfrm>
          <a:off x="1818969" y="1973818"/>
          <a:ext cx="8747432" cy="4466738"/>
        </p:xfrm>
        <a:graphic>
          <a:graphicData uri="http://schemas.openxmlformats.org/drawingml/2006/table">
            <a:tbl>
              <a:tblPr bandRow="1">
                <a:tableStyleId>{5C22544A-7EE6-4342-B048-85BDC9FD1C3A}</a:tableStyleId>
              </a:tblPr>
              <a:tblGrid>
                <a:gridCol w="1565899">
                  <a:extLst>
                    <a:ext uri="{9D8B030D-6E8A-4147-A177-3AD203B41FA5}">
                      <a16:colId xmlns:a16="http://schemas.microsoft.com/office/drawing/2014/main" val="2654100755"/>
                    </a:ext>
                  </a:extLst>
                </a:gridCol>
                <a:gridCol w="7181533">
                  <a:extLst>
                    <a:ext uri="{9D8B030D-6E8A-4147-A177-3AD203B41FA5}">
                      <a16:colId xmlns:a16="http://schemas.microsoft.com/office/drawing/2014/main" val="3224310734"/>
                    </a:ext>
                  </a:extLst>
                </a:gridCol>
              </a:tblGrid>
              <a:tr h="449201">
                <a:tc>
                  <a:txBody>
                    <a:bodyPr/>
                    <a:lstStyle/>
                    <a:p>
                      <a:r>
                        <a:rPr lang="en-US" sz="1600" dirty="0">
                          <a:solidFill>
                            <a:schemeClr val="tx1"/>
                          </a:solidFill>
                        </a:rPr>
                        <a:t>Purpose</a:t>
                      </a:r>
                    </a:p>
                  </a:txBody>
                  <a:tcPr>
                    <a:lnT w="38100" cmpd="sng">
                      <a:noFill/>
                    </a:lnT>
                  </a:tcPr>
                </a:tc>
                <a:tc>
                  <a:txBody>
                    <a:bodyPr/>
                    <a:lstStyle/>
                    <a:p>
                      <a:pPr>
                        <a:spcAft>
                          <a:spcPts val="900"/>
                        </a:spcAft>
                      </a:pPr>
                      <a:r>
                        <a:rPr lang="en-US" sz="1600">
                          <a:solidFill>
                            <a:schemeClr val="tx1"/>
                          </a:solidFill>
                        </a:rPr>
                        <a:t>Improve bridge (and culvert) condition, safety, efficiency, and reliability</a:t>
                      </a:r>
                      <a:endParaRPr lang="en-US" sz="1600" dirty="0">
                        <a:solidFill>
                          <a:schemeClr val="tx1"/>
                        </a:solidFill>
                      </a:endParaRPr>
                    </a:p>
                  </a:txBody>
                  <a:tcPr>
                    <a:lnT w="38100" cmpd="sng">
                      <a:noFill/>
                    </a:lnT>
                  </a:tcPr>
                </a:tc>
                <a:extLst>
                  <a:ext uri="{0D108BD9-81ED-4DB2-BD59-A6C34878D82A}">
                    <a16:rowId xmlns:a16="http://schemas.microsoft.com/office/drawing/2014/main" val="905122925"/>
                  </a:ext>
                </a:extLst>
              </a:tr>
              <a:tr h="963556">
                <a:tc>
                  <a:txBody>
                    <a:bodyPr/>
                    <a:lstStyle/>
                    <a:p>
                      <a:r>
                        <a:rPr lang="en-US" sz="1600" dirty="0">
                          <a:solidFill>
                            <a:schemeClr val="tx1"/>
                          </a:solidFill>
                        </a:rPr>
                        <a:t>Funding</a:t>
                      </a:r>
                    </a:p>
                  </a:txBody>
                  <a:tcPr/>
                </a:tc>
                <a:tc>
                  <a:txBody>
                    <a:bodyPr/>
                    <a:lstStyle/>
                    <a:p>
                      <a:pPr marL="0" indent="0">
                        <a:spcAft>
                          <a:spcPts val="300"/>
                        </a:spcAft>
                        <a:buFont typeface="Arial" panose="020B0604020202020204" pitchFamily="34" charset="0"/>
                        <a:buNone/>
                      </a:pPr>
                      <a:r>
                        <a:rPr lang="en-US" sz="1600" dirty="0">
                          <a:solidFill>
                            <a:schemeClr val="tx1"/>
                          </a:solidFill>
                        </a:rPr>
                        <a:t>$12.5 B (FY 22-26), including—</a:t>
                      </a:r>
                    </a:p>
                    <a:p>
                      <a:pPr marL="285750" indent="-285750">
                        <a:spcAft>
                          <a:spcPts val="300"/>
                        </a:spcAft>
                        <a:buFont typeface="Arial" panose="020B0604020202020204" pitchFamily="34" charset="0"/>
                        <a:buChar char="•"/>
                      </a:pPr>
                      <a:r>
                        <a:rPr lang="en-US" sz="1600" dirty="0">
                          <a:solidFill>
                            <a:schemeClr val="tx1"/>
                          </a:solidFill>
                        </a:rPr>
                        <a:t>$3.3 B (FY 22-26) in Contract Authority from the HTF; and</a:t>
                      </a:r>
                    </a:p>
                    <a:p>
                      <a:pPr marL="285750" indent="-285750">
                        <a:spcAft>
                          <a:spcPts val="300"/>
                        </a:spcAft>
                        <a:buFont typeface="Arial" panose="020B0604020202020204" pitchFamily="34" charset="0"/>
                        <a:buChar char="•"/>
                      </a:pPr>
                      <a:r>
                        <a:rPr lang="en-US" sz="1600" dirty="0">
                          <a:solidFill>
                            <a:schemeClr val="tx1"/>
                          </a:solidFill>
                        </a:rPr>
                        <a:t>$9.2 B (FY 22-26) in advance appropriations from the GF</a:t>
                      </a:r>
                    </a:p>
                  </a:txBody>
                  <a:tcPr/>
                </a:tc>
                <a:extLst>
                  <a:ext uri="{0D108BD9-81ED-4DB2-BD59-A6C34878D82A}">
                    <a16:rowId xmlns:a16="http://schemas.microsoft.com/office/drawing/2014/main" val="478539767"/>
                  </a:ext>
                </a:extLst>
              </a:tr>
              <a:tr h="1869951">
                <a:tc>
                  <a:txBody>
                    <a:bodyPr/>
                    <a:lstStyle/>
                    <a:p>
                      <a:r>
                        <a:rPr lang="en-US" sz="1600" dirty="0">
                          <a:solidFill>
                            <a:schemeClr val="tx1"/>
                          </a:solidFill>
                        </a:rPr>
                        <a:t>Eligible entities</a:t>
                      </a:r>
                    </a:p>
                  </a:txBody>
                  <a:tcPr/>
                </a:tc>
                <a:tc>
                  <a:txBody>
                    <a:bodyPr/>
                    <a:lstStyle/>
                    <a:p>
                      <a:pPr marL="285750" indent="-285750">
                        <a:spcAft>
                          <a:spcPts val="300"/>
                        </a:spcAft>
                        <a:buFont typeface="Arial" panose="020B0604020202020204" pitchFamily="34" charset="0"/>
                        <a:buChar char="•"/>
                      </a:pPr>
                      <a:r>
                        <a:rPr lang="en-US" sz="1600" dirty="0">
                          <a:solidFill>
                            <a:schemeClr val="tx1"/>
                          </a:solidFill>
                        </a:rPr>
                        <a:t>State</a:t>
                      </a:r>
                    </a:p>
                    <a:p>
                      <a:pPr marL="285750" indent="-285750">
                        <a:spcAft>
                          <a:spcPts val="300"/>
                        </a:spcAft>
                        <a:buFont typeface="Arial" panose="020B0604020202020204" pitchFamily="34" charset="0"/>
                        <a:buChar char="•"/>
                      </a:pPr>
                      <a:r>
                        <a:rPr lang="en-US" sz="1600" dirty="0">
                          <a:solidFill>
                            <a:schemeClr val="tx1"/>
                          </a:solidFill>
                        </a:rPr>
                        <a:t>MPO (w/ pop. &gt;200K)</a:t>
                      </a:r>
                    </a:p>
                    <a:p>
                      <a:pPr marL="285750" indent="-285750">
                        <a:spcAft>
                          <a:spcPts val="300"/>
                        </a:spcAft>
                        <a:buFont typeface="Arial" panose="020B0604020202020204" pitchFamily="34" charset="0"/>
                        <a:buChar char="•"/>
                      </a:pPr>
                      <a:r>
                        <a:rPr lang="en-US" sz="1600" dirty="0">
                          <a:solidFill>
                            <a:schemeClr val="tx1"/>
                          </a:solidFill>
                        </a:rPr>
                        <a:t>Local government</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Special purpose district or public authority with a transportation function</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Federal land management agency</a:t>
                      </a:r>
                    </a:p>
                    <a:p>
                      <a:pPr marL="285750" indent="-285750">
                        <a:spcAft>
                          <a:spcPts val="300"/>
                        </a:spcAft>
                        <a:buFont typeface="Arial" panose="020B0604020202020204" pitchFamily="34" charset="0"/>
                        <a:buChar char="•"/>
                      </a:pPr>
                      <a:r>
                        <a:rPr lang="en-US" sz="1600" kern="1200" dirty="0">
                          <a:solidFill>
                            <a:schemeClr val="tx1"/>
                          </a:solidFill>
                          <a:effectLst/>
                          <a:latin typeface="+mn-lt"/>
                          <a:ea typeface="+mn-ea"/>
                          <a:cs typeface="+mn-cs"/>
                        </a:rPr>
                        <a:t>Tribal government</a:t>
                      </a:r>
                    </a:p>
                  </a:txBody>
                  <a:tcPr/>
                </a:tc>
                <a:extLst>
                  <a:ext uri="{0D108BD9-81ED-4DB2-BD59-A6C34878D82A}">
                    <a16:rowId xmlns:a16="http://schemas.microsoft.com/office/drawing/2014/main" val="3025205886"/>
                  </a:ext>
                </a:extLst>
              </a:tr>
              <a:tr h="1184030">
                <a:tc>
                  <a:txBody>
                    <a:bodyPr/>
                    <a:lstStyle/>
                    <a:p>
                      <a:r>
                        <a:rPr lang="en-US" sz="1600" dirty="0">
                          <a:solidFill>
                            <a:schemeClr val="tx1"/>
                          </a:solidFill>
                        </a:rPr>
                        <a:t>Eligible projects</a:t>
                      </a:r>
                    </a:p>
                  </a:txBody>
                  <a:tcPr/>
                </a:tc>
                <a:tc>
                  <a:txBody>
                    <a:bodyPr/>
                    <a:lstStyle/>
                    <a:p>
                      <a:pPr marL="285750" indent="-285750">
                        <a:spcAft>
                          <a:spcPts val="300"/>
                        </a:spcAft>
                        <a:buFont typeface="Arial" panose="020B0604020202020204" pitchFamily="34" charset="0"/>
                        <a:buChar char="•"/>
                      </a:pPr>
                      <a:r>
                        <a:rPr lang="en-US" sz="1600" dirty="0">
                          <a:solidFill>
                            <a:schemeClr val="tx1"/>
                          </a:solidFill>
                        </a:rPr>
                        <a:t>Project to replace, rehabilitate, preserve or protect  one or more bridges on the National Bridge Inventory</a:t>
                      </a:r>
                    </a:p>
                    <a:p>
                      <a:pPr marL="285750" indent="-285750">
                        <a:spcAft>
                          <a:spcPts val="300"/>
                        </a:spcAft>
                        <a:buFont typeface="Arial" panose="020B0604020202020204" pitchFamily="34" charset="0"/>
                        <a:buChar char="•"/>
                      </a:pPr>
                      <a:r>
                        <a:rPr lang="en-US" sz="1600" dirty="0">
                          <a:solidFill>
                            <a:schemeClr val="tx1"/>
                          </a:solidFill>
                        </a:rPr>
                        <a:t>Project to replace or rehabilitate culverts to improve flood control and improve habitat connectivity for aquatic species</a:t>
                      </a:r>
                    </a:p>
                  </a:txBody>
                  <a:tcPr/>
                </a:tc>
                <a:extLst>
                  <a:ext uri="{0D108BD9-81ED-4DB2-BD59-A6C34878D82A}">
                    <a16:rowId xmlns:a16="http://schemas.microsoft.com/office/drawing/2014/main" val="2326182216"/>
                  </a:ext>
                </a:extLst>
              </a:tr>
            </a:tbl>
          </a:graphicData>
        </a:graphic>
      </p:graphicFrame>
      <p:sp>
        <p:nvSpPr>
          <p:cNvPr id="6" name="TextBox 5">
            <a:extLst>
              <a:ext uri="{FF2B5EF4-FFF2-40B4-BE49-F238E27FC236}">
                <a16:creationId xmlns:a16="http://schemas.microsoft.com/office/drawing/2014/main" id="{CFD6EAE0-3450-4B61-A93F-5EBD56403FEB}"/>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§11118</a:t>
            </a:r>
          </a:p>
        </p:txBody>
      </p:sp>
      <p:sp>
        <p:nvSpPr>
          <p:cNvPr id="3" name="Slide Number Placeholder 2">
            <a:extLst>
              <a:ext uri="{FF2B5EF4-FFF2-40B4-BE49-F238E27FC236}">
                <a16:creationId xmlns:a16="http://schemas.microsoft.com/office/drawing/2014/main" id="{7F4FBC63-F3FA-4688-8050-31E9332ED112}"/>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15</a:t>
            </a:fld>
            <a:endParaRPr lang="en-US" dirty="0"/>
          </a:p>
        </p:txBody>
      </p:sp>
    </p:spTree>
    <p:extLst>
      <p:ext uri="{BB962C8B-B14F-4D97-AF65-F5344CB8AC3E}">
        <p14:creationId xmlns:p14="http://schemas.microsoft.com/office/powerpoint/2010/main" val="204877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99390" y="248728"/>
            <a:ext cx="10962861" cy="889953"/>
          </a:xfrm>
        </p:spPr>
        <p:txBody>
          <a:bodyPr>
            <a:noAutofit/>
          </a:bodyPr>
          <a:lstStyle/>
          <a:p>
            <a:r>
              <a:rPr lang="en-US" dirty="0"/>
              <a:t>Reconnecting Communities Pilot Program </a:t>
            </a:r>
          </a:p>
        </p:txBody>
      </p:sp>
      <p:graphicFrame>
        <p:nvGraphicFramePr>
          <p:cNvPr id="5" name="Table 5">
            <a:extLst>
              <a:ext uri="{FF2B5EF4-FFF2-40B4-BE49-F238E27FC236}">
                <a16:creationId xmlns:a16="http://schemas.microsoft.com/office/drawing/2014/main" id="{481B7196-767C-4C7A-9840-7FFB9A52085A}"/>
              </a:ext>
            </a:extLst>
          </p:cNvPr>
          <p:cNvGraphicFramePr>
            <a:graphicFrameLocks noGrp="1"/>
          </p:cNvGraphicFramePr>
          <p:nvPr>
            <p:ph idx="1"/>
            <p:extLst>
              <p:ext uri="{D42A27DB-BD31-4B8C-83A1-F6EECF244321}">
                <p14:modId xmlns:p14="http://schemas.microsoft.com/office/powerpoint/2010/main" val="2241705001"/>
              </p:ext>
            </p:extLst>
          </p:nvPr>
        </p:nvGraphicFramePr>
        <p:xfrm>
          <a:off x="1791619" y="1364113"/>
          <a:ext cx="8178125" cy="4980236"/>
        </p:xfrm>
        <a:graphic>
          <a:graphicData uri="http://schemas.openxmlformats.org/drawingml/2006/table">
            <a:tbl>
              <a:tblPr bandRow="1">
                <a:tableStyleId>{5C22544A-7EE6-4342-B048-85BDC9FD1C3A}</a:tableStyleId>
              </a:tblPr>
              <a:tblGrid>
                <a:gridCol w="1216164">
                  <a:extLst>
                    <a:ext uri="{9D8B030D-6E8A-4147-A177-3AD203B41FA5}">
                      <a16:colId xmlns:a16="http://schemas.microsoft.com/office/drawing/2014/main" val="3786751265"/>
                    </a:ext>
                  </a:extLst>
                </a:gridCol>
                <a:gridCol w="6961961">
                  <a:extLst>
                    <a:ext uri="{9D8B030D-6E8A-4147-A177-3AD203B41FA5}">
                      <a16:colId xmlns:a16="http://schemas.microsoft.com/office/drawing/2014/main" val="2364451682"/>
                    </a:ext>
                  </a:extLst>
                </a:gridCol>
              </a:tblGrid>
              <a:tr h="887829">
                <a:tc>
                  <a:txBody>
                    <a:bodyPr/>
                    <a:lstStyle/>
                    <a:p>
                      <a:r>
                        <a:rPr lang="en-US" sz="1600" dirty="0">
                          <a:solidFill>
                            <a:schemeClr val="tx1"/>
                          </a:solidFill>
                        </a:rPr>
                        <a:t>Purpose</a:t>
                      </a:r>
                    </a:p>
                  </a:txBody>
                  <a:tcPr>
                    <a:lnT w="38100" cmpd="sng">
                      <a:noFill/>
                    </a:lnT>
                  </a:tcPr>
                </a:tc>
                <a:tc>
                  <a:txBody>
                    <a:bodyPr/>
                    <a:lstStyle/>
                    <a:p>
                      <a:pPr>
                        <a:spcAft>
                          <a:spcPts val="900"/>
                        </a:spcAft>
                      </a:pPr>
                      <a:r>
                        <a:rPr lang="en-US" sz="1600" dirty="0">
                          <a:solidFill>
                            <a:schemeClr val="tx1"/>
                          </a:solidFill>
                        </a:rPr>
                        <a:t>Restore community connectivity by removing, retrofitting, or mitigating highways or other transportation facilities that create barriers to community connectivity, including to  mobility, access, or economic development</a:t>
                      </a:r>
                    </a:p>
                  </a:txBody>
                  <a:tcPr>
                    <a:lnT w="38100" cmpd="sng">
                      <a:noFill/>
                    </a:lnT>
                  </a:tcPr>
                </a:tc>
                <a:extLst>
                  <a:ext uri="{0D108BD9-81ED-4DB2-BD59-A6C34878D82A}">
                    <a16:rowId xmlns:a16="http://schemas.microsoft.com/office/drawing/2014/main" val="1561421398"/>
                  </a:ext>
                </a:extLst>
              </a:tr>
              <a:tr h="887923">
                <a:tc>
                  <a:txBody>
                    <a:bodyPr/>
                    <a:lstStyle/>
                    <a:p>
                      <a:r>
                        <a:rPr lang="en-US" sz="1600" dirty="0">
                          <a:solidFill>
                            <a:schemeClr val="tx1"/>
                          </a:solidFill>
                        </a:rPr>
                        <a:t>Funding</a:t>
                      </a:r>
                    </a:p>
                  </a:txBody>
                  <a:tcPr/>
                </a:tc>
                <a:tc>
                  <a:txBody>
                    <a:bodyPr/>
                    <a:lstStyle/>
                    <a:p>
                      <a:pPr marL="0" indent="0">
                        <a:spcAft>
                          <a:spcPts val="300"/>
                        </a:spcAft>
                        <a:buFont typeface="Arial" panose="020B0604020202020204" pitchFamily="34" charset="0"/>
                        <a:buNone/>
                      </a:pPr>
                      <a:r>
                        <a:rPr lang="en-US" sz="1600" dirty="0">
                          <a:solidFill>
                            <a:schemeClr val="tx1"/>
                          </a:solidFill>
                        </a:rPr>
                        <a:t>$1 B (FY 22-26), including—</a:t>
                      </a:r>
                    </a:p>
                    <a:p>
                      <a:pPr marL="285750" indent="-285750">
                        <a:spcAft>
                          <a:spcPts val="300"/>
                        </a:spcAft>
                        <a:buFont typeface="Arial" panose="020B0604020202020204" pitchFamily="34" charset="0"/>
                        <a:buChar char="•"/>
                      </a:pPr>
                      <a:r>
                        <a:rPr lang="en-US" sz="1600" dirty="0">
                          <a:solidFill>
                            <a:schemeClr val="tx1"/>
                          </a:solidFill>
                        </a:rPr>
                        <a:t>$500 M (FY 22-26) in Contract Authority from the HTF; and</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solidFill>
                            <a:schemeClr val="tx1"/>
                          </a:solidFill>
                        </a:rPr>
                        <a:t>$500 M (FY 22-26) in advance appropriations from the GF</a:t>
                      </a:r>
                    </a:p>
                  </a:txBody>
                  <a:tcPr/>
                </a:tc>
                <a:extLst>
                  <a:ext uri="{0D108BD9-81ED-4DB2-BD59-A6C34878D82A}">
                    <a16:rowId xmlns:a16="http://schemas.microsoft.com/office/drawing/2014/main" val="1186718275"/>
                  </a:ext>
                </a:extLst>
              </a:tr>
              <a:tr h="2242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Eligible entities</a:t>
                      </a:r>
                    </a:p>
                    <a:p>
                      <a:endParaRPr lang="en-US" sz="1600" dirty="0">
                        <a:solidFill>
                          <a:schemeClr val="tx1"/>
                        </a:solidFill>
                      </a:endParaRPr>
                    </a:p>
                  </a:txBody>
                  <a:tcPr/>
                </a:tc>
                <a:tc>
                  <a:txBody>
                    <a:bodyPr/>
                    <a:lstStyle/>
                    <a:p>
                      <a:pPr marL="0" indent="0">
                        <a:spcAft>
                          <a:spcPts val="300"/>
                        </a:spcAft>
                        <a:buFont typeface="Arial" panose="020B0604020202020204" pitchFamily="34" charset="0"/>
                        <a:buNone/>
                      </a:pPr>
                      <a:r>
                        <a:rPr lang="en-US" sz="1600" u="sng" dirty="0">
                          <a:solidFill>
                            <a:schemeClr val="tx1"/>
                          </a:solidFill>
                        </a:rPr>
                        <a:t>Planning grants</a:t>
                      </a:r>
                      <a:r>
                        <a:rPr lang="en-US" sz="1600" dirty="0">
                          <a:solidFill>
                            <a:schemeClr val="tx1"/>
                          </a:solidFill>
                        </a:rPr>
                        <a:t>:</a:t>
                      </a:r>
                    </a:p>
                    <a:p>
                      <a:pPr marL="285750" indent="-285750">
                        <a:spcAft>
                          <a:spcPts val="300"/>
                        </a:spcAft>
                        <a:buFont typeface="Arial" panose="020B0604020202020204" pitchFamily="34" charset="0"/>
                        <a:buChar char="•"/>
                      </a:pPr>
                      <a:r>
                        <a:rPr lang="en-US" sz="1600" dirty="0">
                          <a:solidFill>
                            <a:schemeClr val="tx1"/>
                          </a:solidFill>
                        </a:rPr>
                        <a:t>State</a:t>
                      </a:r>
                    </a:p>
                    <a:p>
                      <a:pPr marL="285750" indent="-285750">
                        <a:spcAft>
                          <a:spcPts val="300"/>
                        </a:spcAft>
                        <a:buFont typeface="Arial" panose="020B0604020202020204" pitchFamily="34" charset="0"/>
                        <a:buChar char="•"/>
                      </a:pPr>
                      <a:r>
                        <a:rPr lang="en-US" sz="1600" dirty="0">
                          <a:solidFill>
                            <a:schemeClr val="tx1"/>
                          </a:solidFill>
                        </a:rPr>
                        <a:t>MPO</a:t>
                      </a:r>
                    </a:p>
                    <a:p>
                      <a:pPr marL="285750" indent="-285750">
                        <a:spcAft>
                          <a:spcPts val="300"/>
                        </a:spcAft>
                        <a:buFont typeface="Arial" panose="020B0604020202020204" pitchFamily="34" charset="0"/>
                        <a:buChar char="•"/>
                      </a:pPr>
                      <a:r>
                        <a:rPr lang="en-US" sz="1600" dirty="0">
                          <a:solidFill>
                            <a:schemeClr val="tx1"/>
                          </a:solidFill>
                        </a:rPr>
                        <a:t>Local government</a:t>
                      </a:r>
                    </a:p>
                    <a:p>
                      <a:pPr marL="285750" indent="-285750">
                        <a:spcAft>
                          <a:spcPts val="300"/>
                        </a:spcAft>
                        <a:buFont typeface="Arial" panose="020B0604020202020204" pitchFamily="34" charset="0"/>
                        <a:buChar char="•"/>
                      </a:pPr>
                      <a:r>
                        <a:rPr lang="en-US" sz="1600" dirty="0">
                          <a:solidFill>
                            <a:schemeClr val="tx1"/>
                          </a:solidFill>
                        </a:rPr>
                        <a:t>Tribal government</a:t>
                      </a:r>
                    </a:p>
                    <a:p>
                      <a:pPr marL="285750" indent="-285750">
                        <a:spcAft>
                          <a:spcPts val="300"/>
                        </a:spcAft>
                        <a:buFont typeface="Arial" panose="020B0604020202020204" pitchFamily="34" charset="0"/>
                        <a:buChar char="•"/>
                      </a:pPr>
                      <a:r>
                        <a:rPr lang="en-US" sz="1600" dirty="0">
                          <a:solidFill>
                            <a:schemeClr val="tx1"/>
                          </a:solidFill>
                        </a:rPr>
                        <a:t>Nonprofit organization</a:t>
                      </a:r>
                    </a:p>
                    <a:p>
                      <a:pPr marL="0" indent="0">
                        <a:spcAft>
                          <a:spcPts val="300"/>
                        </a:spcAft>
                        <a:buFont typeface="Arial" panose="020B0604020202020204" pitchFamily="34" charset="0"/>
                        <a:buNone/>
                      </a:pPr>
                      <a:r>
                        <a:rPr lang="en-US" sz="1600" u="sng" dirty="0">
                          <a:solidFill>
                            <a:schemeClr val="tx1"/>
                          </a:solidFill>
                        </a:rPr>
                        <a:t>Capital construction grants</a:t>
                      </a:r>
                      <a:r>
                        <a:rPr lang="en-US" sz="1600" dirty="0">
                          <a:solidFill>
                            <a:schemeClr val="tx1"/>
                          </a:solidFill>
                        </a:rPr>
                        <a:t>: Owner of an eligible facility (may partner with any of the eligible entities for a planning grant)</a:t>
                      </a:r>
                    </a:p>
                  </a:txBody>
                  <a:tcPr/>
                </a:tc>
                <a:extLst>
                  <a:ext uri="{0D108BD9-81ED-4DB2-BD59-A6C34878D82A}">
                    <a16:rowId xmlns:a16="http://schemas.microsoft.com/office/drawing/2014/main" val="2546399394"/>
                  </a:ext>
                </a:extLst>
              </a:tr>
              <a:tr h="922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Eligible activities</a:t>
                      </a:r>
                    </a:p>
                    <a:p>
                      <a:endParaRPr lang="en-US" sz="1600" dirty="0">
                        <a:solidFill>
                          <a:schemeClr val="tx1"/>
                        </a:solidFill>
                      </a:endParaRPr>
                    </a:p>
                  </a:txBody>
                  <a:tcPr/>
                </a:tc>
                <a:tc>
                  <a:txBody>
                    <a:bodyPr/>
                    <a:lstStyle/>
                    <a:p>
                      <a:pPr marL="285750" indent="-285750">
                        <a:spcAft>
                          <a:spcPts val="300"/>
                        </a:spcAft>
                        <a:buFont typeface="Arial" panose="020B0604020202020204" pitchFamily="34" charset="0"/>
                        <a:buChar char="•"/>
                      </a:pPr>
                      <a:r>
                        <a:rPr lang="en-US" sz="1600" dirty="0">
                          <a:solidFill>
                            <a:schemeClr val="tx1"/>
                          </a:solidFill>
                        </a:rPr>
                        <a:t>Planning grants (ࣘࣘ≤$2M)</a:t>
                      </a:r>
                    </a:p>
                    <a:p>
                      <a:pPr marL="285750" indent="-285750">
                        <a:spcAft>
                          <a:spcPts val="0"/>
                        </a:spcAft>
                        <a:buFont typeface="Arial" panose="020B0604020202020204" pitchFamily="34" charset="0"/>
                        <a:buChar char="•"/>
                      </a:pPr>
                      <a:r>
                        <a:rPr lang="en-US" sz="1600" dirty="0">
                          <a:solidFill>
                            <a:schemeClr val="tx1"/>
                          </a:solidFill>
                        </a:rPr>
                        <a:t>Grants (≥$5M) for capital construction projects, including the removal and replacement of eligible facilities</a:t>
                      </a:r>
                    </a:p>
                  </a:txBody>
                  <a:tcPr/>
                </a:tc>
                <a:extLst>
                  <a:ext uri="{0D108BD9-81ED-4DB2-BD59-A6C34878D82A}">
                    <a16:rowId xmlns:a16="http://schemas.microsoft.com/office/drawing/2014/main" val="3609563533"/>
                  </a:ext>
                </a:extLst>
              </a:tr>
            </a:tbl>
          </a:graphicData>
        </a:graphic>
      </p:graphicFrame>
      <p:sp>
        <p:nvSpPr>
          <p:cNvPr id="6" name="TextBox 5">
            <a:extLst>
              <a:ext uri="{FF2B5EF4-FFF2-40B4-BE49-F238E27FC236}">
                <a16:creationId xmlns:a16="http://schemas.microsoft.com/office/drawing/2014/main" id="{AC4A546B-1FBF-4D74-824A-2F6B6833984F}"/>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§11509</a:t>
            </a:r>
          </a:p>
        </p:txBody>
      </p:sp>
      <p:sp>
        <p:nvSpPr>
          <p:cNvPr id="3" name="Slide Number Placeholder 2">
            <a:extLst>
              <a:ext uri="{FF2B5EF4-FFF2-40B4-BE49-F238E27FC236}">
                <a16:creationId xmlns:a16="http://schemas.microsoft.com/office/drawing/2014/main" id="{233743AD-1477-4F83-8897-5CDDD9CFA0F5}"/>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16</a:t>
            </a:fld>
            <a:endParaRPr lang="en-US" dirty="0"/>
          </a:p>
        </p:txBody>
      </p:sp>
    </p:spTree>
    <p:extLst>
      <p:ext uri="{BB962C8B-B14F-4D97-AF65-F5344CB8AC3E}">
        <p14:creationId xmlns:p14="http://schemas.microsoft.com/office/powerpoint/2010/main" val="218651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1021611" y="486430"/>
            <a:ext cx="9017539" cy="667465"/>
          </a:xfrm>
        </p:spPr>
        <p:txBody>
          <a:bodyPr>
            <a:normAutofit fontScale="90000"/>
          </a:bodyPr>
          <a:lstStyle/>
          <a:p>
            <a:r>
              <a:rPr lang="en-US" dirty="0"/>
              <a:t>Rural Surface Transportation Grants</a:t>
            </a:r>
          </a:p>
        </p:txBody>
      </p:sp>
      <p:graphicFrame>
        <p:nvGraphicFramePr>
          <p:cNvPr id="5" name="Table 5">
            <a:extLst>
              <a:ext uri="{FF2B5EF4-FFF2-40B4-BE49-F238E27FC236}">
                <a16:creationId xmlns:a16="http://schemas.microsoft.com/office/drawing/2014/main" id="{DF4B1B0E-C612-4F5B-9F35-D231FF4D950E}"/>
              </a:ext>
            </a:extLst>
          </p:cNvPr>
          <p:cNvGraphicFramePr>
            <a:graphicFrameLocks noGrp="1"/>
          </p:cNvGraphicFramePr>
          <p:nvPr>
            <p:ph idx="1"/>
            <p:extLst>
              <p:ext uri="{D42A27DB-BD31-4B8C-83A1-F6EECF244321}">
                <p14:modId xmlns:p14="http://schemas.microsoft.com/office/powerpoint/2010/main" val="2181344662"/>
              </p:ext>
            </p:extLst>
          </p:nvPr>
        </p:nvGraphicFramePr>
        <p:xfrm>
          <a:off x="1168784" y="1322148"/>
          <a:ext cx="8783738" cy="4630474"/>
        </p:xfrm>
        <a:graphic>
          <a:graphicData uri="http://schemas.openxmlformats.org/drawingml/2006/table">
            <a:tbl>
              <a:tblPr bandRow="1">
                <a:tableStyleId>{5C22544A-7EE6-4342-B048-85BDC9FD1C3A}</a:tableStyleId>
              </a:tblPr>
              <a:tblGrid>
                <a:gridCol w="1203432">
                  <a:extLst>
                    <a:ext uri="{9D8B030D-6E8A-4147-A177-3AD203B41FA5}">
                      <a16:colId xmlns:a16="http://schemas.microsoft.com/office/drawing/2014/main" val="3677494802"/>
                    </a:ext>
                  </a:extLst>
                </a:gridCol>
                <a:gridCol w="7580306">
                  <a:extLst>
                    <a:ext uri="{9D8B030D-6E8A-4147-A177-3AD203B41FA5}">
                      <a16:colId xmlns:a16="http://schemas.microsoft.com/office/drawing/2014/main" val="872054966"/>
                    </a:ext>
                  </a:extLst>
                </a:gridCol>
              </a:tblGrid>
              <a:tr h="988114">
                <a:tc>
                  <a:txBody>
                    <a:bodyPr/>
                    <a:lstStyle/>
                    <a:p>
                      <a:r>
                        <a:rPr lang="en-US" sz="1600" dirty="0">
                          <a:solidFill>
                            <a:schemeClr val="tx1"/>
                          </a:solidFill>
                        </a:rPr>
                        <a:t>Purpose</a:t>
                      </a:r>
                    </a:p>
                  </a:txBody>
                  <a:tcPr marL="68580" marR="68580" marT="34290" marB="34290">
                    <a:lnT w="38100" cmpd="sng">
                      <a:noFill/>
                    </a:lnT>
                  </a:tcPr>
                </a:tc>
                <a:tc>
                  <a:txBody>
                    <a:bodyPr/>
                    <a:lstStyle/>
                    <a:p>
                      <a:pPr>
                        <a:spcAft>
                          <a:spcPts val="900"/>
                        </a:spcAft>
                      </a:pPr>
                      <a:r>
                        <a:rPr lang="en-US" sz="1600" dirty="0">
                          <a:solidFill>
                            <a:schemeClr val="tx1"/>
                          </a:solidFill>
                        </a:rPr>
                        <a:t>Improve and expand the surface transportation infrastructure in rural areas to increase connectivity, improve the safety and reliability of the movement of people and freight, and generate regional economic growth and improve quality of life.</a:t>
                      </a:r>
                    </a:p>
                  </a:txBody>
                  <a:tcPr marL="68580" marR="68580" marT="34290" marB="34290">
                    <a:lnT w="38100" cmpd="sng">
                      <a:noFill/>
                    </a:lnT>
                  </a:tcPr>
                </a:tc>
                <a:extLst>
                  <a:ext uri="{0D108BD9-81ED-4DB2-BD59-A6C34878D82A}">
                    <a16:rowId xmlns:a16="http://schemas.microsoft.com/office/drawing/2014/main" val="2680548680"/>
                  </a:ext>
                </a:extLst>
              </a:tr>
              <a:tr h="311667">
                <a:tc>
                  <a:txBody>
                    <a:bodyPr/>
                    <a:lstStyle/>
                    <a:p>
                      <a:r>
                        <a:rPr lang="en-US" sz="1600">
                          <a:solidFill>
                            <a:schemeClr val="tx1"/>
                          </a:solidFill>
                        </a:rPr>
                        <a:t>Funding</a:t>
                      </a:r>
                      <a:endParaRPr lang="en-US" sz="1600" dirty="0">
                        <a:solidFill>
                          <a:schemeClr val="tx1"/>
                        </a:solidFill>
                      </a:endParaRPr>
                    </a:p>
                  </a:txBody>
                  <a:tcPr marL="68580" marR="68580" marT="34290" marB="34290"/>
                </a:tc>
                <a:tc>
                  <a:txBody>
                    <a:bodyPr/>
                    <a:lstStyle/>
                    <a:p>
                      <a:pPr marL="0" indent="0">
                        <a:spcAft>
                          <a:spcPts val="900"/>
                        </a:spcAft>
                        <a:buFont typeface="Arial" panose="020B0604020202020204" pitchFamily="34" charset="0"/>
                        <a:buNone/>
                      </a:pPr>
                      <a:r>
                        <a:rPr lang="en-US" sz="1600" dirty="0">
                          <a:solidFill>
                            <a:schemeClr val="tx1"/>
                          </a:solidFill>
                        </a:rPr>
                        <a:t>$2 B (FY 22-26) in Contract Authority from the HTF</a:t>
                      </a:r>
                    </a:p>
                  </a:txBody>
                  <a:tcPr marL="68580" marR="68580" marT="34290" marB="34290"/>
                </a:tc>
                <a:extLst>
                  <a:ext uri="{0D108BD9-81ED-4DB2-BD59-A6C34878D82A}">
                    <a16:rowId xmlns:a16="http://schemas.microsoft.com/office/drawing/2014/main" val="2965954728"/>
                  </a:ext>
                </a:extLst>
              </a:tr>
              <a:tr h="1155449">
                <a:tc>
                  <a:txBody>
                    <a:bodyPr/>
                    <a:lstStyle/>
                    <a:p>
                      <a:r>
                        <a:rPr lang="en-US" sz="1600">
                          <a:solidFill>
                            <a:schemeClr val="tx1"/>
                          </a:solidFill>
                        </a:rPr>
                        <a:t>Eligible entities</a:t>
                      </a:r>
                    </a:p>
                    <a:p>
                      <a:endParaRPr lang="en-US" sz="1600" dirty="0">
                        <a:solidFill>
                          <a:schemeClr val="tx1"/>
                        </a:solidFill>
                      </a:endParaRPr>
                    </a:p>
                  </a:txBody>
                  <a:tcPr marL="68580" marR="68580" marT="34290" marB="34290"/>
                </a:tc>
                <a:tc>
                  <a:txBody>
                    <a:bodyPr/>
                    <a:lstStyle/>
                    <a:p>
                      <a:pPr marL="285750" indent="-285750">
                        <a:spcAft>
                          <a:spcPts val="300"/>
                        </a:spcAft>
                        <a:buFont typeface="Arial" panose="020B0604020202020204" pitchFamily="34" charset="0"/>
                        <a:buChar char="•"/>
                      </a:pPr>
                      <a:r>
                        <a:rPr lang="en-US" sz="1600" dirty="0">
                          <a:solidFill>
                            <a:schemeClr val="tx1"/>
                          </a:solidFill>
                        </a:rPr>
                        <a:t>State</a:t>
                      </a:r>
                    </a:p>
                    <a:p>
                      <a:pPr marL="285750" indent="-285750">
                        <a:spcAft>
                          <a:spcPts val="300"/>
                        </a:spcAft>
                        <a:buFont typeface="Arial" panose="020B0604020202020204" pitchFamily="34" charset="0"/>
                        <a:buChar char="•"/>
                      </a:pPr>
                      <a:r>
                        <a:rPr lang="en-US" sz="1600" dirty="0">
                          <a:solidFill>
                            <a:schemeClr val="tx1"/>
                          </a:solidFill>
                        </a:rPr>
                        <a:t>Regional transportation planning organization (RTPO)</a:t>
                      </a:r>
                    </a:p>
                    <a:p>
                      <a:pPr marL="285750" indent="-285750">
                        <a:spcAft>
                          <a:spcPts val="300"/>
                        </a:spcAft>
                        <a:buFont typeface="Arial" panose="020B0604020202020204" pitchFamily="34" charset="0"/>
                        <a:buChar char="•"/>
                      </a:pPr>
                      <a:r>
                        <a:rPr lang="en-US" sz="1600" dirty="0">
                          <a:solidFill>
                            <a:schemeClr val="tx1"/>
                          </a:solidFill>
                        </a:rPr>
                        <a:t>Local government</a:t>
                      </a:r>
                    </a:p>
                    <a:p>
                      <a:pPr marL="285750" indent="-285750">
                        <a:spcAft>
                          <a:spcPts val="300"/>
                        </a:spcAft>
                        <a:buFont typeface="Arial" panose="020B0604020202020204" pitchFamily="34" charset="0"/>
                        <a:buChar char="•"/>
                      </a:pPr>
                      <a:r>
                        <a:rPr lang="en-US" sz="1600" dirty="0">
                          <a:solidFill>
                            <a:schemeClr val="tx1"/>
                          </a:solidFill>
                        </a:rPr>
                        <a:t>Tribal government</a:t>
                      </a:r>
                    </a:p>
                  </a:txBody>
                  <a:tcPr marL="68580" marR="68580" marT="34290" marB="34290"/>
                </a:tc>
                <a:extLst>
                  <a:ext uri="{0D108BD9-81ED-4DB2-BD59-A6C34878D82A}">
                    <a16:rowId xmlns:a16="http://schemas.microsoft.com/office/drawing/2014/main" val="3206450541"/>
                  </a:ext>
                </a:extLst>
              </a:tr>
              <a:tr h="2166465">
                <a:tc>
                  <a:txBody>
                    <a:bodyPr/>
                    <a:lstStyle/>
                    <a:p>
                      <a:r>
                        <a:rPr lang="en-US" sz="1600" dirty="0">
                          <a:solidFill>
                            <a:schemeClr val="tx1"/>
                          </a:solidFill>
                        </a:rPr>
                        <a:t>Eligible projects</a:t>
                      </a:r>
                    </a:p>
                  </a:txBody>
                  <a:tcPr marL="68580" marR="68580" marT="34290" marB="34290"/>
                </a:tc>
                <a:tc>
                  <a:txBody>
                    <a:bodyPr/>
                    <a:lstStyle/>
                    <a:p>
                      <a:pPr marL="285750" lvl="0" indent="-285750">
                        <a:spcAft>
                          <a:spcPts val="300"/>
                        </a:spcAft>
                        <a:buFont typeface="Arial" panose="020B0604020202020204" pitchFamily="34" charset="0"/>
                        <a:buChar char="•"/>
                      </a:pPr>
                      <a:r>
                        <a:rPr lang="en-US" sz="1600" dirty="0">
                          <a:solidFill>
                            <a:schemeClr val="tx1"/>
                          </a:solidFill>
                        </a:rPr>
                        <a:t>Highway, bridge, or tunnel projects eligible under NHPP, STBG or the Tribal Transportation Program</a:t>
                      </a:r>
                    </a:p>
                    <a:p>
                      <a:pPr marL="285750" lvl="0" indent="-285750">
                        <a:spcAft>
                          <a:spcPts val="300"/>
                        </a:spcAft>
                        <a:buFont typeface="Arial" panose="020B0604020202020204" pitchFamily="34" charset="0"/>
                        <a:buChar char="•"/>
                      </a:pPr>
                      <a:r>
                        <a:rPr lang="en-US" sz="1600" dirty="0">
                          <a:solidFill>
                            <a:schemeClr val="tx1"/>
                          </a:solidFill>
                        </a:rPr>
                        <a:t>Highway freight project eligible under NHFP</a:t>
                      </a:r>
                    </a:p>
                    <a:p>
                      <a:pPr marL="285750" lvl="0" indent="-285750">
                        <a:spcAft>
                          <a:spcPts val="300"/>
                        </a:spcAft>
                        <a:buFont typeface="Arial" panose="020B0604020202020204" pitchFamily="34" charset="0"/>
                        <a:buChar char="•"/>
                      </a:pPr>
                      <a:r>
                        <a:rPr lang="en-US" sz="1600" dirty="0">
                          <a:solidFill>
                            <a:schemeClr val="tx1"/>
                          </a:solidFill>
                        </a:rPr>
                        <a:t>Highway safety improvement project</a:t>
                      </a:r>
                    </a:p>
                    <a:p>
                      <a:pPr marL="285750" lvl="0" indent="-285750">
                        <a:spcAft>
                          <a:spcPts val="300"/>
                        </a:spcAft>
                        <a:buFont typeface="Arial" panose="020B0604020202020204" pitchFamily="34" charset="0"/>
                        <a:buChar char="•"/>
                      </a:pPr>
                      <a:r>
                        <a:rPr lang="en-US" sz="1600" dirty="0">
                          <a:solidFill>
                            <a:schemeClr val="tx1"/>
                          </a:solidFill>
                        </a:rPr>
                        <a:t>Project on a publicly-owned highway or bridge improving access to certain facilities that support the economy of a rural area</a:t>
                      </a:r>
                    </a:p>
                    <a:p>
                      <a:pPr marL="285750" lvl="0" indent="-285750">
                        <a:spcAft>
                          <a:spcPts val="300"/>
                        </a:spcAft>
                        <a:buFont typeface="Arial" panose="020B0604020202020204" pitchFamily="34" charset="0"/>
                        <a:buChar char="•"/>
                      </a:pPr>
                      <a:r>
                        <a:rPr lang="en-US" sz="1600" dirty="0">
                          <a:solidFill>
                            <a:schemeClr val="tx1"/>
                          </a:solidFill>
                        </a:rPr>
                        <a:t>Integrated mobility management system, transportation demand management system, or on-demand mobility services</a:t>
                      </a:r>
                    </a:p>
                  </a:txBody>
                  <a:tcPr marL="68580" marR="68580" marT="34290" marB="34290"/>
                </a:tc>
                <a:extLst>
                  <a:ext uri="{0D108BD9-81ED-4DB2-BD59-A6C34878D82A}">
                    <a16:rowId xmlns:a16="http://schemas.microsoft.com/office/drawing/2014/main" val="3323881722"/>
                  </a:ext>
                </a:extLst>
              </a:tr>
            </a:tbl>
          </a:graphicData>
        </a:graphic>
      </p:graphicFrame>
      <p:sp>
        <p:nvSpPr>
          <p:cNvPr id="6" name="TextBox 5">
            <a:extLst>
              <a:ext uri="{FF2B5EF4-FFF2-40B4-BE49-F238E27FC236}">
                <a16:creationId xmlns:a16="http://schemas.microsoft.com/office/drawing/2014/main" id="{1D3CBBC8-D117-4008-8E14-E4373F7001B2}"/>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§11132</a:t>
            </a:r>
          </a:p>
        </p:txBody>
      </p:sp>
      <p:sp>
        <p:nvSpPr>
          <p:cNvPr id="3" name="Slide Number Placeholder 2">
            <a:extLst>
              <a:ext uri="{FF2B5EF4-FFF2-40B4-BE49-F238E27FC236}">
                <a16:creationId xmlns:a16="http://schemas.microsoft.com/office/drawing/2014/main" id="{E4ABE8B4-F7EF-49EA-9125-FCBE348B8C3C}"/>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17</a:t>
            </a:fld>
            <a:endParaRPr lang="en-US" dirty="0"/>
          </a:p>
        </p:txBody>
      </p:sp>
    </p:spTree>
    <p:extLst>
      <p:ext uri="{BB962C8B-B14F-4D97-AF65-F5344CB8AC3E}">
        <p14:creationId xmlns:p14="http://schemas.microsoft.com/office/powerpoint/2010/main" val="116332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407505" y="318177"/>
            <a:ext cx="10446026" cy="835869"/>
          </a:xfrm>
        </p:spPr>
        <p:txBody>
          <a:bodyPr>
            <a:normAutofit fontScale="90000"/>
          </a:bodyPr>
          <a:lstStyle/>
          <a:p>
            <a:pPr algn="ctr"/>
            <a:r>
              <a:rPr lang="en-US" dirty="0"/>
              <a:t>National Infrastructure Project</a:t>
            </a:r>
            <a:br>
              <a:rPr lang="en-US" dirty="0"/>
            </a:br>
            <a:r>
              <a:rPr lang="en-US" dirty="0"/>
              <a:t> Assistance Program (“Mega-projects”) </a:t>
            </a:r>
          </a:p>
        </p:txBody>
      </p:sp>
      <p:graphicFrame>
        <p:nvGraphicFramePr>
          <p:cNvPr id="5" name="Table 5">
            <a:extLst>
              <a:ext uri="{FF2B5EF4-FFF2-40B4-BE49-F238E27FC236}">
                <a16:creationId xmlns:a16="http://schemas.microsoft.com/office/drawing/2014/main" id="{DF4B1B0E-C612-4F5B-9F35-D231FF4D950E}"/>
              </a:ext>
            </a:extLst>
          </p:cNvPr>
          <p:cNvGraphicFramePr>
            <a:graphicFrameLocks noGrp="1"/>
          </p:cNvGraphicFramePr>
          <p:nvPr>
            <p:ph idx="1"/>
            <p:extLst>
              <p:ext uri="{D42A27DB-BD31-4B8C-83A1-F6EECF244321}">
                <p14:modId xmlns:p14="http://schemas.microsoft.com/office/powerpoint/2010/main" val="2963793396"/>
              </p:ext>
            </p:extLst>
          </p:nvPr>
        </p:nvGraphicFramePr>
        <p:xfrm>
          <a:off x="1652473" y="1818736"/>
          <a:ext cx="8285922" cy="4718047"/>
        </p:xfrm>
        <a:graphic>
          <a:graphicData uri="http://schemas.openxmlformats.org/drawingml/2006/table">
            <a:tbl>
              <a:tblPr bandRow="1">
                <a:tableStyleId>{5C22544A-7EE6-4342-B048-85BDC9FD1C3A}</a:tableStyleId>
              </a:tblPr>
              <a:tblGrid>
                <a:gridCol w="1169121">
                  <a:extLst>
                    <a:ext uri="{9D8B030D-6E8A-4147-A177-3AD203B41FA5}">
                      <a16:colId xmlns:a16="http://schemas.microsoft.com/office/drawing/2014/main" val="3677494802"/>
                    </a:ext>
                  </a:extLst>
                </a:gridCol>
                <a:gridCol w="7116801">
                  <a:extLst>
                    <a:ext uri="{9D8B030D-6E8A-4147-A177-3AD203B41FA5}">
                      <a16:colId xmlns:a16="http://schemas.microsoft.com/office/drawing/2014/main" val="872054966"/>
                    </a:ext>
                  </a:extLst>
                </a:gridCol>
              </a:tblGrid>
              <a:tr h="607209">
                <a:tc>
                  <a:txBody>
                    <a:bodyPr/>
                    <a:lstStyle/>
                    <a:p>
                      <a:r>
                        <a:rPr lang="en-US" sz="1600" dirty="0"/>
                        <a:t>Purpose</a:t>
                      </a:r>
                    </a:p>
                  </a:txBody>
                  <a:tcPr>
                    <a:lnT w="38100" cmpd="sng">
                      <a:noFill/>
                    </a:lnT>
                  </a:tcPr>
                </a:tc>
                <a:tc>
                  <a:txBody>
                    <a:bodyPr/>
                    <a:lstStyle/>
                    <a:p>
                      <a:pPr>
                        <a:spcAft>
                          <a:spcPts val="900"/>
                        </a:spcAft>
                      </a:pPr>
                      <a:r>
                        <a:rPr lang="en-US" sz="1500" kern="1200" dirty="0">
                          <a:solidFill>
                            <a:schemeClr val="dk1"/>
                          </a:solidFill>
                          <a:effectLst/>
                          <a:latin typeface="+mn-lt"/>
                          <a:ea typeface="+mn-ea"/>
                          <a:cs typeface="+mn-cs"/>
                        </a:rPr>
                        <a:t>Provide funding through single-year or multiyear grant agreements for eligible surface transportation projects</a:t>
                      </a:r>
                      <a:endParaRPr lang="en-US" sz="1500" dirty="0"/>
                    </a:p>
                  </a:txBody>
                  <a:tcPr>
                    <a:lnT w="38100" cmpd="sng">
                      <a:noFill/>
                    </a:lnT>
                  </a:tcPr>
                </a:tc>
                <a:extLst>
                  <a:ext uri="{0D108BD9-81ED-4DB2-BD59-A6C34878D82A}">
                    <a16:rowId xmlns:a16="http://schemas.microsoft.com/office/drawing/2014/main" val="2680548680"/>
                  </a:ext>
                </a:extLst>
              </a:tr>
              <a:tr h="371072">
                <a:tc>
                  <a:txBody>
                    <a:bodyPr/>
                    <a:lstStyle/>
                    <a:p>
                      <a:r>
                        <a:rPr lang="en-US" sz="1600" dirty="0"/>
                        <a:t>Funding</a:t>
                      </a:r>
                    </a:p>
                  </a:txBody>
                  <a:tcPr/>
                </a:tc>
                <a:tc>
                  <a:txBody>
                    <a:body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sz="1500" dirty="0"/>
                        <a:t>$5 B (FY 22-26) in advance appropriations from the GF</a:t>
                      </a:r>
                    </a:p>
                  </a:txBody>
                  <a:tcPr/>
                </a:tc>
                <a:extLst>
                  <a:ext uri="{0D108BD9-81ED-4DB2-BD59-A6C34878D82A}">
                    <a16:rowId xmlns:a16="http://schemas.microsoft.com/office/drawing/2014/main" val="2965954728"/>
                  </a:ext>
                </a:extLst>
              </a:tr>
              <a:tr h="1912520">
                <a:tc>
                  <a:txBody>
                    <a:bodyPr/>
                    <a:lstStyle/>
                    <a:p>
                      <a:r>
                        <a:rPr lang="en-US" sz="1600"/>
                        <a:t>Eligible entities</a:t>
                      </a:r>
                    </a:p>
                    <a:p>
                      <a:endParaRPr lang="en-US" sz="1600" dirty="0"/>
                    </a:p>
                  </a:txBody>
                  <a:tcPr/>
                </a:tc>
                <a:tc>
                  <a:txBody>
                    <a:bodyPr/>
                    <a:lstStyle/>
                    <a:p>
                      <a:pPr marL="285750" indent="-285750">
                        <a:spcAft>
                          <a:spcPts val="300"/>
                        </a:spcAft>
                        <a:buFont typeface="Arial" panose="020B0604020202020204" pitchFamily="34" charset="0"/>
                        <a:buChar char="•"/>
                      </a:pPr>
                      <a:r>
                        <a:rPr lang="en-US" sz="1500" dirty="0"/>
                        <a:t>State</a:t>
                      </a:r>
                    </a:p>
                    <a:p>
                      <a:pPr marL="285750" indent="-285750">
                        <a:spcAft>
                          <a:spcPts val="300"/>
                        </a:spcAft>
                        <a:buFont typeface="Arial" panose="020B0604020202020204" pitchFamily="34" charset="0"/>
                        <a:buChar char="•"/>
                      </a:pPr>
                      <a:r>
                        <a:rPr lang="en-US" sz="1500" dirty="0"/>
                        <a:t>MPO</a:t>
                      </a:r>
                    </a:p>
                    <a:p>
                      <a:pPr marL="285750" indent="-285750">
                        <a:spcAft>
                          <a:spcPts val="300"/>
                        </a:spcAft>
                        <a:buFont typeface="Arial" panose="020B0604020202020204" pitchFamily="34" charset="0"/>
                        <a:buChar char="•"/>
                      </a:pPr>
                      <a:r>
                        <a:rPr lang="en-US" sz="1500" dirty="0"/>
                        <a:t>Local government</a:t>
                      </a:r>
                    </a:p>
                    <a:p>
                      <a:pPr marL="285750" indent="-285750">
                        <a:spcAft>
                          <a:spcPts val="300"/>
                        </a:spcAft>
                        <a:buFont typeface="Arial" panose="020B0604020202020204" pitchFamily="34" charset="0"/>
                        <a:buChar char="•"/>
                      </a:pPr>
                      <a:r>
                        <a:rPr lang="en-US" sz="1500" dirty="0"/>
                        <a:t>Special purpose district or public authority with transportation function</a:t>
                      </a:r>
                    </a:p>
                    <a:p>
                      <a:pPr marL="285750" indent="-285750">
                        <a:spcAft>
                          <a:spcPts val="300"/>
                        </a:spcAft>
                        <a:buFont typeface="Arial" panose="020B0604020202020204" pitchFamily="34" charset="0"/>
                        <a:buChar char="•"/>
                      </a:pPr>
                      <a:r>
                        <a:rPr lang="en-US" sz="1500" dirty="0"/>
                        <a:t>Tribal governments</a:t>
                      </a:r>
                    </a:p>
                    <a:p>
                      <a:pPr marL="285750" indent="-285750">
                        <a:spcAft>
                          <a:spcPts val="300"/>
                        </a:spcAft>
                        <a:buFont typeface="Arial" panose="020B0604020202020204" pitchFamily="34" charset="0"/>
                        <a:buChar char="•"/>
                      </a:pPr>
                      <a:r>
                        <a:rPr lang="en-US" sz="1500" dirty="0"/>
                        <a:t>Partnership between Amtrak and one or more other eligible entities</a:t>
                      </a:r>
                    </a:p>
                  </a:txBody>
                  <a:tcPr/>
                </a:tc>
                <a:extLst>
                  <a:ext uri="{0D108BD9-81ED-4DB2-BD59-A6C34878D82A}">
                    <a16:rowId xmlns:a16="http://schemas.microsoft.com/office/drawing/2014/main" val="3206450541"/>
                  </a:ext>
                </a:extLst>
              </a:tr>
              <a:tr h="1827246">
                <a:tc>
                  <a:txBody>
                    <a:bodyPr/>
                    <a:lstStyle/>
                    <a:p>
                      <a:r>
                        <a:rPr lang="en-US" sz="1600"/>
                        <a:t>Eligible projects</a:t>
                      </a:r>
                      <a:endParaRPr lang="en-US" sz="1600" dirty="0"/>
                    </a:p>
                  </a:txBody>
                  <a:tcPr/>
                </a:tc>
                <a:tc>
                  <a:txBody>
                    <a:bodyPr/>
                    <a:lstStyle/>
                    <a:p>
                      <a:pPr marL="285750" indent="-285750">
                        <a:spcAft>
                          <a:spcPts val="300"/>
                        </a:spcAft>
                        <a:buFont typeface="Arial" panose="020B0604020202020204" pitchFamily="34" charset="0"/>
                        <a:buChar char="•"/>
                      </a:pPr>
                      <a:r>
                        <a:rPr lang="en-US" sz="1500" kern="1200" dirty="0">
                          <a:solidFill>
                            <a:schemeClr val="dk1"/>
                          </a:solidFill>
                          <a:effectLst/>
                          <a:latin typeface="+mn-lt"/>
                          <a:ea typeface="+mn-ea"/>
                          <a:cs typeface="+mn-cs"/>
                        </a:rPr>
                        <a:t>Highway/bridge projects on National Multimodal Freight Network, NHFN, or NHS</a:t>
                      </a:r>
                    </a:p>
                    <a:p>
                      <a:pPr marL="285750" indent="-285750">
                        <a:spcAft>
                          <a:spcPts val="300"/>
                        </a:spcAft>
                        <a:buFont typeface="Arial" panose="020B0604020202020204" pitchFamily="34" charset="0"/>
                        <a:buChar char="•"/>
                      </a:pPr>
                      <a:r>
                        <a:rPr lang="en-US" sz="1500" kern="1200" dirty="0">
                          <a:solidFill>
                            <a:schemeClr val="dk1"/>
                          </a:solidFill>
                          <a:effectLst/>
                          <a:latin typeface="+mn-lt"/>
                          <a:ea typeface="+mn-ea"/>
                          <a:cs typeface="+mn-cs"/>
                        </a:rPr>
                        <a:t>Freight intermodal or freight rail projects that provide a public benefit</a:t>
                      </a:r>
                    </a:p>
                    <a:p>
                      <a:pPr marL="285750" indent="-285750">
                        <a:spcAft>
                          <a:spcPts val="300"/>
                        </a:spcAft>
                        <a:buFont typeface="Arial" panose="020B0604020202020204" pitchFamily="34" charset="0"/>
                        <a:buChar char="•"/>
                      </a:pPr>
                      <a:r>
                        <a:rPr lang="en-US" sz="1500" kern="1200" dirty="0">
                          <a:solidFill>
                            <a:schemeClr val="dk1"/>
                          </a:solidFill>
                          <a:effectLst/>
                          <a:latin typeface="+mn-lt"/>
                          <a:ea typeface="+mn-ea"/>
                          <a:cs typeface="+mn-cs"/>
                        </a:rPr>
                        <a:t>Railway-highway grade separation or elimination projects</a:t>
                      </a:r>
                    </a:p>
                    <a:p>
                      <a:pPr marL="285750" indent="-285750">
                        <a:spcAft>
                          <a:spcPts val="300"/>
                        </a:spcAft>
                        <a:buFont typeface="Arial" panose="020B0604020202020204" pitchFamily="34" charset="0"/>
                        <a:buChar char="•"/>
                      </a:pPr>
                      <a:r>
                        <a:rPr lang="en-US" sz="1500" kern="1200" dirty="0">
                          <a:solidFill>
                            <a:schemeClr val="dk1"/>
                          </a:solidFill>
                          <a:effectLst/>
                          <a:latin typeface="+mn-lt"/>
                          <a:ea typeface="+mn-ea"/>
                          <a:cs typeface="+mn-cs"/>
                        </a:rPr>
                        <a:t>Intercity passenger rail projects</a:t>
                      </a:r>
                    </a:p>
                    <a:p>
                      <a:pPr marL="285750" indent="-285750">
                        <a:spcAft>
                          <a:spcPts val="300"/>
                        </a:spcAft>
                        <a:buFont typeface="Arial" panose="020B0604020202020204" pitchFamily="34" charset="0"/>
                        <a:buChar char="•"/>
                      </a:pPr>
                      <a:r>
                        <a:rPr lang="en-US" sz="1500" kern="1200" dirty="0">
                          <a:solidFill>
                            <a:schemeClr val="dk1"/>
                          </a:solidFill>
                          <a:effectLst/>
                          <a:latin typeface="+mn-lt"/>
                          <a:ea typeface="+mn-ea"/>
                          <a:cs typeface="+mn-cs"/>
                        </a:rPr>
                        <a:t>Certain public transportation projects</a:t>
                      </a:r>
                    </a:p>
                  </a:txBody>
                  <a:tcPr/>
                </a:tc>
                <a:extLst>
                  <a:ext uri="{0D108BD9-81ED-4DB2-BD59-A6C34878D82A}">
                    <a16:rowId xmlns:a16="http://schemas.microsoft.com/office/drawing/2014/main" val="662960430"/>
                  </a:ext>
                </a:extLst>
              </a:tr>
            </a:tbl>
          </a:graphicData>
        </a:graphic>
      </p:graphicFrame>
      <p:sp>
        <p:nvSpPr>
          <p:cNvPr id="6" name="TextBox 5">
            <a:extLst>
              <a:ext uri="{FF2B5EF4-FFF2-40B4-BE49-F238E27FC236}">
                <a16:creationId xmlns:a16="http://schemas.microsoft.com/office/drawing/2014/main" id="{A9D00DD7-4E08-4D83-9B4F-5A2D04BF4834}"/>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§21201</a:t>
            </a:r>
          </a:p>
        </p:txBody>
      </p:sp>
      <p:sp>
        <p:nvSpPr>
          <p:cNvPr id="3" name="Slide Number Placeholder 2">
            <a:extLst>
              <a:ext uri="{FF2B5EF4-FFF2-40B4-BE49-F238E27FC236}">
                <a16:creationId xmlns:a16="http://schemas.microsoft.com/office/drawing/2014/main" id="{348167A5-6626-48E0-94C1-11081BB7E693}"/>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18</a:t>
            </a:fld>
            <a:endParaRPr lang="en-US" dirty="0"/>
          </a:p>
        </p:txBody>
      </p:sp>
    </p:spTree>
    <p:extLst>
      <p:ext uri="{BB962C8B-B14F-4D97-AF65-F5344CB8AC3E}">
        <p14:creationId xmlns:p14="http://schemas.microsoft.com/office/powerpoint/2010/main" val="2545795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1447139" y="201959"/>
            <a:ext cx="8382661" cy="623945"/>
          </a:xfrm>
        </p:spPr>
        <p:txBody>
          <a:bodyPr>
            <a:noAutofit/>
          </a:bodyPr>
          <a:lstStyle/>
          <a:p>
            <a:pPr algn="ctr"/>
            <a:r>
              <a:rPr lang="en-US" dirty="0"/>
              <a:t>Local and Regional Project Assistance Program*</a:t>
            </a:r>
          </a:p>
        </p:txBody>
      </p:sp>
      <p:graphicFrame>
        <p:nvGraphicFramePr>
          <p:cNvPr id="5" name="Table 5">
            <a:extLst>
              <a:ext uri="{FF2B5EF4-FFF2-40B4-BE49-F238E27FC236}">
                <a16:creationId xmlns:a16="http://schemas.microsoft.com/office/drawing/2014/main" id="{DF4B1B0E-C612-4F5B-9F35-D231FF4D950E}"/>
              </a:ext>
            </a:extLst>
          </p:cNvPr>
          <p:cNvGraphicFramePr>
            <a:graphicFrameLocks noGrp="1"/>
          </p:cNvGraphicFramePr>
          <p:nvPr>
            <p:ph idx="1"/>
            <p:extLst>
              <p:ext uri="{D42A27DB-BD31-4B8C-83A1-F6EECF244321}">
                <p14:modId xmlns:p14="http://schemas.microsoft.com/office/powerpoint/2010/main" val="3179294643"/>
              </p:ext>
            </p:extLst>
          </p:nvPr>
        </p:nvGraphicFramePr>
        <p:xfrm>
          <a:off x="1676539" y="1634775"/>
          <a:ext cx="8838924" cy="4397321"/>
        </p:xfrm>
        <a:graphic>
          <a:graphicData uri="http://schemas.openxmlformats.org/drawingml/2006/table">
            <a:tbl>
              <a:tblPr bandRow="1">
                <a:tableStyleId>{5C22544A-7EE6-4342-B048-85BDC9FD1C3A}</a:tableStyleId>
              </a:tblPr>
              <a:tblGrid>
                <a:gridCol w="960647">
                  <a:extLst>
                    <a:ext uri="{9D8B030D-6E8A-4147-A177-3AD203B41FA5}">
                      <a16:colId xmlns:a16="http://schemas.microsoft.com/office/drawing/2014/main" val="3677494802"/>
                    </a:ext>
                  </a:extLst>
                </a:gridCol>
                <a:gridCol w="7878277">
                  <a:extLst>
                    <a:ext uri="{9D8B030D-6E8A-4147-A177-3AD203B41FA5}">
                      <a16:colId xmlns:a16="http://schemas.microsoft.com/office/drawing/2014/main" val="872054966"/>
                    </a:ext>
                  </a:extLst>
                </a:gridCol>
              </a:tblGrid>
              <a:tr h="374173">
                <a:tc>
                  <a:txBody>
                    <a:bodyPr/>
                    <a:lstStyle/>
                    <a:p>
                      <a:r>
                        <a:rPr lang="en-US" sz="1600" dirty="0">
                          <a:solidFill>
                            <a:schemeClr val="tx1"/>
                          </a:solidFill>
                        </a:rPr>
                        <a:t>Purpose</a:t>
                      </a:r>
                    </a:p>
                  </a:txBody>
                  <a:tcPr>
                    <a:lnT w="38100" cmpd="sng">
                      <a:noFill/>
                    </a:lnT>
                  </a:tcPr>
                </a:tc>
                <a:tc>
                  <a:txBody>
                    <a:bodyPr/>
                    <a:lstStyle/>
                    <a:p>
                      <a:pPr>
                        <a:spcAft>
                          <a:spcPts val="900"/>
                        </a:spcAft>
                      </a:pPr>
                      <a:r>
                        <a:rPr lang="en-US" sz="1500" kern="1200" dirty="0">
                          <a:solidFill>
                            <a:schemeClr val="tx1"/>
                          </a:solidFill>
                          <a:effectLst/>
                          <a:latin typeface="+mn-lt"/>
                          <a:ea typeface="+mn-ea"/>
                          <a:cs typeface="+mn-cs"/>
                        </a:rPr>
                        <a:t>Projects with a significant local or regional impact that improve transportation infrastructure</a:t>
                      </a:r>
                      <a:endParaRPr lang="en-US" sz="1500" dirty="0">
                        <a:solidFill>
                          <a:schemeClr val="tx1"/>
                        </a:solidFill>
                      </a:endParaRPr>
                    </a:p>
                  </a:txBody>
                  <a:tcPr>
                    <a:lnT w="38100" cmpd="sng">
                      <a:noFill/>
                    </a:lnT>
                  </a:tcPr>
                </a:tc>
                <a:extLst>
                  <a:ext uri="{0D108BD9-81ED-4DB2-BD59-A6C34878D82A}">
                    <a16:rowId xmlns:a16="http://schemas.microsoft.com/office/drawing/2014/main" val="2680548680"/>
                  </a:ext>
                </a:extLst>
              </a:tr>
              <a:tr h="354182">
                <a:tc>
                  <a:txBody>
                    <a:bodyPr/>
                    <a:lstStyle/>
                    <a:p>
                      <a:r>
                        <a:rPr lang="en-US" sz="1600" dirty="0">
                          <a:solidFill>
                            <a:schemeClr val="tx1"/>
                          </a:solidFill>
                        </a:rPr>
                        <a:t>Funding</a:t>
                      </a:r>
                    </a:p>
                  </a:txBody>
                  <a:tcPr/>
                </a:tc>
                <a:tc>
                  <a:txBody>
                    <a:body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sz="1500" dirty="0">
                          <a:solidFill>
                            <a:schemeClr val="tx1"/>
                          </a:solidFill>
                        </a:rPr>
                        <a:t>$7.5 B (FY 22-26) in advance appropriations from the GF</a:t>
                      </a:r>
                    </a:p>
                  </a:txBody>
                  <a:tcPr/>
                </a:tc>
                <a:extLst>
                  <a:ext uri="{0D108BD9-81ED-4DB2-BD59-A6C34878D82A}">
                    <a16:rowId xmlns:a16="http://schemas.microsoft.com/office/drawing/2014/main" val="2965954728"/>
                  </a:ext>
                </a:extLst>
              </a:tr>
              <a:tr h="1748726">
                <a:tc>
                  <a:txBody>
                    <a:bodyPr/>
                    <a:lstStyle/>
                    <a:p>
                      <a:r>
                        <a:rPr lang="en-US" sz="1600">
                          <a:solidFill>
                            <a:schemeClr val="tx1"/>
                          </a:solidFill>
                        </a:rPr>
                        <a:t>Eligible entities</a:t>
                      </a:r>
                      <a:endParaRPr lang="en-US" sz="1600" dirty="0">
                        <a:solidFill>
                          <a:schemeClr val="tx1"/>
                        </a:solidFill>
                      </a:endParaRPr>
                    </a:p>
                  </a:txBody>
                  <a:tcPr/>
                </a:tc>
                <a:tc>
                  <a:txBody>
                    <a:bodyPr/>
                    <a:lstStyle/>
                    <a:p>
                      <a:pPr marL="285750" indent="-285750">
                        <a:spcAft>
                          <a:spcPts val="0"/>
                        </a:spcAft>
                        <a:buFont typeface="Arial" panose="020B0604020202020204" pitchFamily="34" charset="0"/>
                        <a:buChar char="•"/>
                      </a:pPr>
                      <a:r>
                        <a:rPr lang="en-US" sz="1500" dirty="0">
                          <a:solidFill>
                            <a:schemeClr val="tx1"/>
                          </a:solidFill>
                        </a:rPr>
                        <a:t>State (and DC)</a:t>
                      </a:r>
                      <a:endParaRPr lang="en-US" sz="1500" dirty="0">
                        <a:solidFill>
                          <a:schemeClr val="tx1"/>
                        </a:solidFill>
                        <a:highlight>
                          <a:srgbClr val="FFFF00"/>
                        </a:highlight>
                      </a:endParaRPr>
                    </a:p>
                    <a:p>
                      <a:pPr marL="285750" indent="-285750">
                        <a:spcAft>
                          <a:spcPts val="0"/>
                        </a:spcAft>
                        <a:buFont typeface="Arial" panose="020B0604020202020204" pitchFamily="34" charset="0"/>
                        <a:buChar char="•"/>
                      </a:pPr>
                      <a:r>
                        <a:rPr lang="en-US" sz="1500" dirty="0">
                          <a:solidFill>
                            <a:schemeClr val="tx1"/>
                          </a:solidFill>
                        </a:rPr>
                        <a:t>Territory</a:t>
                      </a:r>
                    </a:p>
                    <a:p>
                      <a:pPr marL="285750" indent="-285750">
                        <a:spcAft>
                          <a:spcPts val="0"/>
                        </a:spcAft>
                        <a:buFont typeface="Arial" panose="020B0604020202020204" pitchFamily="34" charset="0"/>
                        <a:buChar char="•"/>
                      </a:pPr>
                      <a:r>
                        <a:rPr lang="en-US" sz="1500" dirty="0">
                          <a:solidFill>
                            <a:schemeClr val="tx1"/>
                          </a:solidFill>
                        </a:rPr>
                        <a:t>Local government</a:t>
                      </a:r>
                    </a:p>
                    <a:p>
                      <a:pPr marL="285750" indent="-285750">
                        <a:spcAft>
                          <a:spcPts val="0"/>
                        </a:spcAft>
                        <a:buFont typeface="Arial" panose="020B0604020202020204" pitchFamily="34" charset="0"/>
                        <a:buChar char="•"/>
                      </a:pPr>
                      <a:r>
                        <a:rPr lang="en-US" sz="1500" dirty="0">
                          <a:solidFill>
                            <a:schemeClr val="tx1"/>
                          </a:solidFill>
                        </a:rPr>
                        <a:t>Public agency or publicly chartered authorities established by one or more States</a:t>
                      </a:r>
                    </a:p>
                    <a:p>
                      <a:pPr marL="285750" indent="-285750">
                        <a:spcAft>
                          <a:spcPts val="0"/>
                        </a:spcAft>
                        <a:buFont typeface="Arial" panose="020B0604020202020204" pitchFamily="34" charset="0"/>
                        <a:buChar char="•"/>
                      </a:pPr>
                      <a:r>
                        <a:rPr lang="en-US" sz="1500" dirty="0">
                          <a:solidFill>
                            <a:schemeClr val="tx1"/>
                          </a:solidFill>
                        </a:rPr>
                        <a:t>Special purpose district or public authority with transportation function</a:t>
                      </a:r>
                    </a:p>
                    <a:p>
                      <a:pPr marL="285750" indent="-285750">
                        <a:spcAft>
                          <a:spcPts val="0"/>
                        </a:spcAft>
                        <a:buFont typeface="Arial" panose="020B0604020202020204" pitchFamily="34" charset="0"/>
                        <a:buChar char="•"/>
                      </a:pPr>
                      <a:r>
                        <a:rPr lang="en-US" sz="1500" dirty="0">
                          <a:solidFill>
                            <a:schemeClr val="tx1"/>
                          </a:solidFill>
                        </a:rPr>
                        <a:t>Federally-recognized Indian Tribe</a:t>
                      </a:r>
                    </a:p>
                    <a:p>
                      <a:pPr marL="285750" indent="-285750">
                        <a:spcAft>
                          <a:spcPts val="0"/>
                        </a:spcAft>
                        <a:buFont typeface="Arial" panose="020B0604020202020204" pitchFamily="34" charset="0"/>
                        <a:buChar char="•"/>
                      </a:pPr>
                      <a:r>
                        <a:rPr lang="en-US" sz="1500" dirty="0">
                          <a:solidFill>
                            <a:schemeClr val="tx1"/>
                          </a:solidFill>
                        </a:rPr>
                        <a:t>Transit agency</a:t>
                      </a:r>
                    </a:p>
                  </a:txBody>
                  <a:tcPr/>
                </a:tc>
                <a:extLst>
                  <a:ext uri="{0D108BD9-81ED-4DB2-BD59-A6C34878D82A}">
                    <a16:rowId xmlns:a16="http://schemas.microsoft.com/office/drawing/2014/main" val="3206450541"/>
                  </a:ext>
                </a:extLst>
              </a:tr>
              <a:tr h="1787010">
                <a:tc>
                  <a:txBody>
                    <a:bodyPr/>
                    <a:lstStyle/>
                    <a:p>
                      <a:r>
                        <a:rPr lang="en-US" sz="1600">
                          <a:solidFill>
                            <a:schemeClr val="tx1"/>
                          </a:solidFill>
                        </a:rPr>
                        <a:t>Eligible projects</a:t>
                      </a:r>
                      <a:endParaRPr lang="en-US" sz="1600" dirty="0">
                        <a:solidFill>
                          <a:schemeClr val="tx1"/>
                        </a:solidFill>
                      </a:endParaRPr>
                    </a:p>
                  </a:txBody>
                  <a:tcPr/>
                </a:tc>
                <a:tc>
                  <a:txBody>
                    <a:bodyPr/>
                    <a:lstStyle/>
                    <a:p>
                      <a:pPr marL="285750" indent="-285750">
                        <a:spcBef>
                          <a:spcPts val="0"/>
                        </a:spcBef>
                        <a:spcAft>
                          <a:spcPts val="0"/>
                        </a:spcAft>
                        <a:buFont typeface="Arial" panose="020B0604020202020204" pitchFamily="34" charset="0"/>
                        <a:buChar char="•"/>
                      </a:pPr>
                      <a:r>
                        <a:rPr lang="en-US" sz="1500" kern="1200" dirty="0">
                          <a:solidFill>
                            <a:schemeClr val="tx1"/>
                          </a:solidFill>
                          <a:effectLst/>
                          <a:latin typeface="+mn-lt"/>
                          <a:ea typeface="+mn-ea"/>
                          <a:cs typeface="+mn-cs"/>
                        </a:rPr>
                        <a:t>Highway/bridge projects eligible under title 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tx1"/>
                          </a:solidFill>
                          <a:effectLst/>
                          <a:latin typeface="+mn-lt"/>
                          <a:ea typeface="+mn-ea"/>
                          <a:cs typeface="+mn-cs"/>
                        </a:rPr>
                        <a:t>Public transportation projects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tx1"/>
                          </a:solidFill>
                          <a:effectLst/>
                          <a:latin typeface="+mn-lt"/>
                          <a:ea typeface="+mn-ea"/>
                          <a:cs typeface="+mn-cs"/>
                        </a:rPr>
                        <a:t>Passenger or freight rail projects</a:t>
                      </a:r>
                    </a:p>
                    <a:p>
                      <a:pPr marL="285750" indent="-285750">
                        <a:spcBef>
                          <a:spcPts val="0"/>
                        </a:spcBef>
                        <a:spcAft>
                          <a:spcPts val="0"/>
                        </a:spcAft>
                        <a:buFont typeface="Arial" panose="020B0604020202020204" pitchFamily="34" charset="0"/>
                        <a:buChar char="•"/>
                      </a:pPr>
                      <a:r>
                        <a:rPr lang="en-US" sz="1500" kern="1200" dirty="0">
                          <a:solidFill>
                            <a:schemeClr val="tx1"/>
                          </a:solidFill>
                          <a:effectLst/>
                          <a:latin typeface="+mn-lt"/>
                          <a:ea typeface="+mn-ea"/>
                          <a:cs typeface="+mn-cs"/>
                        </a:rPr>
                        <a:t>Port infrastructure investments</a:t>
                      </a:r>
                    </a:p>
                    <a:p>
                      <a:pPr marL="285750" indent="-285750">
                        <a:spcBef>
                          <a:spcPts val="0"/>
                        </a:spcBef>
                        <a:spcAft>
                          <a:spcPts val="0"/>
                        </a:spcAft>
                        <a:buFont typeface="Arial" panose="020B0604020202020204" pitchFamily="34" charset="0"/>
                        <a:buChar char="•"/>
                      </a:pPr>
                      <a:r>
                        <a:rPr lang="en-US" sz="1500" kern="1200" dirty="0">
                          <a:solidFill>
                            <a:schemeClr val="tx1"/>
                          </a:solidFill>
                          <a:effectLst/>
                          <a:latin typeface="+mn-lt"/>
                          <a:ea typeface="+mn-ea"/>
                          <a:cs typeface="+mn-cs"/>
                        </a:rPr>
                        <a:t>Surface transportation components of an airport</a:t>
                      </a:r>
                    </a:p>
                    <a:p>
                      <a:pPr marL="285750" indent="-285750">
                        <a:spcBef>
                          <a:spcPts val="0"/>
                        </a:spcBef>
                        <a:spcAft>
                          <a:spcPts val="0"/>
                        </a:spcAft>
                        <a:buFont typeface="Arial" panose="020B0604020202020204" pitchFamily="34" charset="0"/>
                        <a:buChar char="•"/>
                      </a:pPr>
                      <a:r>
                        <a:rPr lang="en-US" sz="1500" kern="1200" dirty="0">
                          <a:solidFill>
                            <a:schemeClr val="tx1"/>
                          </a:solidFill>
                          <a:effectLst/>
                          <a:latin typeface="+mn-lt"/>
                          <a:ea typeface="+mn-ea"/>
                          <a:cs typeface="+mn-cs"/>
                        </a:rPr>
                        <a:t>Projects for investment in surface transportation facilities on Tribal land</a:t>
                      </a:r>
                    </a:p>
                    <a:p>
                      <a:pPr marL="285750" indent="-285750">
                        <a:spcBef>
                          <a:spcPts val="0"/>
                        </a:spcBef>
                        <a:spcAft>
                          <a:spcPts val="0"/>
                        </a:spcAft>
                        <a:buFont typeface="Arial" panose="020B0604020202020204" pitchFamily="34" charset="0"/>
                        <a:buChar char="•"/>
                      </a:pPr>
                      <a:r>
                        <a:rPr lang="en-US" sz="1500" kern="1200" dirty="0">
                          <a:solidFill>
                            <a:schemeClr val="tx1"/>
                          </a:solidFill>
                          <a:effectLst/>
                          <a:latin typeface="+mn-lt"/>
                          <a:ea typeface="+mn-ea"/>
                          <a:cs typeface="+mn-cs"/>
                        </a:rPr>
                        <a:t>Projects to replace or rehabilitate a culvert or certain projects to prevent stormwater runoff</a:t>
                      </a:r>
                    </a:p>
                    <a:p>
                      <a:pPr marL="285750" indent="-285750">
                        <a:spcBef>
                          <a:spcPts val="0"/>
                        </a:spcBef>
                        <a:spcAft>
                          <a:spcPts val="0"/>
                        </a:spcAft>
                        <a:buFont typeface="Arial" panose="020B0604020202020204" pitchFamily="34" charset="0"/>
                        <a:buChar char="•"/>
                      </a:pPr>
                      <a:r>
                        <a:rPr lang="en-US" sz="1500" strike="noStrike" kern="1200" dirty="0">
                          <a:solidFill>
                            <a:schemeClr val="tx1"/>
                          </a:solidFill>
                          <a:effectLst/>
                          <a:latin typeface="+mn-lt"/>
                          <a:ea typeface="+mn-ea"/>
                          <a:cs typeface="+mn-cs"/>
                        </a:rPr>
                        <a:t>Any other </a:t>
                      </a:r>
                      <a:r>
                        <a:rPr lang="en-US" sz="1500" kern="1200" dirty="0">
                          <a:solidFill>
                            <a:schemeClr val="tx1"/>
                          </a:solidFill>
                          <a:effectLst/>
                          <a:latin typeface="+mn-lt"/>
                          <a:ea typeface="+mn-ea"/>
                          <a:cs typeface="+mn-cs"/>
                        </a:rPr>
                        <a:t>surface transportation projects considered necessary to advance program goals</a:t>
                      </a:r>
                    </a:p>
                  </a:txBody>
                  <a:tcPr/>
                </a:tc>
                <a:extLst>
                  <a:ext uri="{0D108BD9-81ED-4DB2-BD59-A6C34878D82A}">
                    <a16:rowId xmlns:a16="http://schemas.microsoft.com/office/drawing/2014/main" val="662960430"/>
                  </a:ext>
                </a:extLst>
              </a:tr>
            </a:tbl>
          </a:graphicData>
        </a:graphic>
      </p:graphicFrame>
      <p:sp>
        <p:nvSpPr>
          <p:cNvPr id="6" name="TextBox 5">
            <a:extLst>
              <a:ext uri="{FF2B5EF4-FFF2-40B4-BE49-F238E27FC236}">
                <a16:creationId xmlns:a16="http://schemas.microsoft.com/office/drawing/2014/main" id="{A9D00DD7-4E08-4D83-9B4F-5A2D04BF4834}"/>
              </a:ext>
            </a:extLst>
          </p:cNvPr>
          <p:cNvSpPr txBox="1"/>
          <p:nvPr/>
        </p:nvSpPr>
        <p:spPr>
          <a:xfrm>
            <a:off x="1904999" y="-51156"/>
            <a:ext cx="7628468" cy="369332"/>
          </a:xfrm>
          <a:prstGeom prst="rect">
            <a:avLst/>
          </a:prstGeom>
          <a:noFill/>
        </p:spPr>
        <p:txBody>
          <a:bodyPr wrap="square" rtlCol="0">
            <a:spAutoFit/>
          </a:bodyPr>
          <a:lstStyle/>
          <a:p>
            <a:r>
              <a:rPr lang="en-US" dirty="0">
                <a:solidFill>
                  <a:schemeClr val="bg1"/>
                </a:solidFill>
              </a:rPr>
              <a:t>§21202</a:t>
            </a:r>
          </a:p>
        </p:txBody>
      </p:sp>
      <p:sp>
        <p:nvSpPr>
          <p:cNvPr id="7" name="TextBox 6">
            <a:extLst>
              <a:ext uri="{FF2B5EF4-FFF2-40B4-BE49-F238E27FC236}">
                <a16:creationId xmlns:a16="http://schemas.microsoft.com/office/drawing/2014/main" id="{05DB7D97-9CA3-47D8-A0EC-001308925277}"/>
              </a:ext>
            </a:extLst>
          </p:cNvPr>
          <p:cNvSpPr txBox="1"/>
          <p:nvPr/>
        </p:nvSpPr>
        <p:spPr>
          <a:xfrm>
            <a:off x="1676539" y="6123366"/>
            <a:ext cx="8838923" cy="461665"/>
          </a:xfrm>
          <a:prstGeom prst="rect">
            <a:avLst/>
          </a:prstGeom>
          <a:noFill/>
        </p:spPr>
        <p:txBody>
          <a:bodyPr wrap="square" rtlCol="0">
            <a:spAutoFit/>
          </a:bodyPr>
          <a:lstStyle/>
          <a:p>
            <a:r>
              <a:rPr lang="en-US" sz="1200" dirty="0"/>
              <a:t>* </a:t>
            </a:r>
            <a:r>
              <a:rPr lang="en-US" sz="1200" dirty="0">
                <a:solidFill>
                  <a:schemeClr val="dk1"/>
                </a:solidFill>
              </a:rPr>
              <a:t>Codifies the existing Rebuilding American Infrastructure with Sustainability and Equity (RAISE) program previously established through appropriations acts (and formerly known as TIGER and BUILD).</a:t>
            </a:r>
            <a:endParaRPr lang="en-US" sz="1200" dirty="0"/>
          </a:p>
        </p:txBody>
      </p:sp>
      <p:sp>
        <p:nvSpPr>
          <p:cNvPr id="3" name="Slide Number Placeholder 2">
            <a:extLst>
              <a:ext uri="{FF2B5EF4-FFF2-40B4-BE49-F238E27FC236}">
                <a16:creationId xmlns:a16="http://schemas.microsoft.com/office/drawing/2014/main" id="{B038645A-F73E-4501-85AD-772C8751F96E}"/>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19</a:t>
            </a:fld>
            <a:endParaRPr lang="en-US" dirty="0"/>
          </a:p>
        </p:txBody>
      </p:sp>
    </p:spTree>
    <p:extLst>
      <p:ext uri="{BB962C8B-B14F-4D97-AF65-F5344CB8AC3E}">
        <p14:creationId xmlns:p14="http://schemas.microsoft.com/office/powerpoint/2010/main" val="252218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DD08-B7B5-480A-99FB-3A13A0E026F5}"/>
              </a:ext>
            </a:extLst>
          </p:cNvPr>
          <p:cNvSpPr>
            <a:spLocks noGrp="1"/>
          </p:cNvSpPr>
          <p:nvPr>
            <p:ph type="title"/>
          </p:nvPr>
        </p:nvSpPr>
        <p:spPr>
          <a:xfrm>
            <a:off x="949570" y="1406135"/>
            <a:ext cx="10568354" cy="5082588"/>
          </a:xfrm>
        </p:spPr>
        <p:txBody>
          <a:bodyPr/>
          <a:lstStyle/>
          <a:p>
            <a:pPr algn="ctr"/>
            <a:r>
              <a:rPr lang="en-US" dirty="0"/>
              <a:t>Wheels in Motion:  </a:t>
            </a:r>
            <a:br>
              <a:rPr lang="en-US" dirty="0"/>
            </a:br>
            <a:r>
              <a:rPr lang="en-US" dirty="0"/>
              <a:t>Preparing Your County for Transportation Funding Coming through the Bipartisan Infrastructure Law</a:t>
            </a:r>
            <a:br>
              <a:rPr lang="en-US" dirty="0"/>
            </a:br>
            <a:br>
              <a:rPr lang="en-US" dirty="0"/>
            </a:br>
            <a:r>
              <a:rPr lang="en-US" sz="3200" dirty="0"/>
              <a:t>Dan Hinton</a:t>
            </a:r>
            <a:br>
              <a:rPr lang="en-US" sz="3200" dirty="0"/>
            </a:br>
            <a:r>
              <a:rPr lang="en-US" sz="3200" dirty="0"/>
              <a:t>Deputy Division Administrator</a:t>
            </a:r>
            <a:br>
              <a:rPr lang="en-US" sz="3200" dirty="0"/>
            </a:br>
            <a:r>
              <a:rPr lang="en-US" sz="3200" dirty="0"/>
              <a:t>Federal Highway Administration</a:t>
            </a:r>
            <a:br>
              <a:rPr lang="en-US" sz="3200" dirty="0"/>
            </a:br>
            <a:r>
              <a:rPr lang="en-US" sz="3200" dirty="0"/>
              <a:t>Georgia Division </a:t>
            </a:r>
            <a:br>
              <a:rPr lang="en-US" sz="3200" dirty="0"/>
            </a:br>
            <a:br>
              <a:rPr lang="en-US" dirty="0"/>
            </a:br>
            <a:endParaRPr lang="en-US" dirty="0"/>
          </a:p>
        </p:txBody>
      </p:sp>
    </p:spTree>
    <p:extLst>
      <p:ext uri="{BB962C8B-B14F-4D97-AF65-F5344CB8AC3E}">
        <p14:creationId xmlns:p14="http://schemas.microsoft.com/office/powerpoint/2010/main" val="254568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F4B1B0E-C612-4F5B-9F35-D231FF4D950E}"/>
              </a:ext>
            </a:extLst>
          </p:cNvPr>
          <p:cNvGraphicFramePr>
            <a:graphicFrameLocks noGrp="1"/>
          </p:cNvGraphicFramePr>
          <p:nvPr>
            <p:ph idx="1"/>
            <p:extLst>
              <p:ext uri="{D42A27DB-BD31-4B8C-83A1-F6EECF244321}">
                <p14:modId xmlns:p14="http://schemas.microsoft.com/office/powerpoint/2010/main" val="1674479639"/>
              </p:ext>
            </p:extLst>
          </p:nvPr>
        </p:nvGraphicFramePr>
        <p:xfrm>
          <a:off x="956110" y="1011166"/>
          <a:ext cx="10469078" cy="5306565"/>
        </p:xfrm>
        <a:graphic>
          <a:graphicData uri="http://schemas.openxmlformats.org/drawingml/2006/table">
            <a:tbl>
              <a:tblPr bandRow="1">
                <a:tableStyleId>{5C22544A-7EE6-4342-B048-85BDC9FD1C3A}</a:tableStyleId>
              </a:tblPr>
              <a:tblGrid>
                <a:gridCol w="897349">
                  <a:extLst>
                    <a:ext uri="{9D8B030D-6E8A-4147-A177-3AD203B41FA5}">
                      <a16:colId xmlns:a16="http://schemas.microsoft.com/office/drawing/2014/main" val="3677494802"/>
                    </a:ext>
                  </a:extLst>
                </a:gridCol>
                <a:gridCol w="9571729">
                  <a:extLst>
                    <a:ext uri="{9D8B030D-6E8A-4147-A177-3AD203B41FA5}">
                      <a16:colId xmlns:a16="http://schemas.microsoft.com/office/drawing/2014/main" val="872054966"/>
                    </a:ext>
                  </a:extLst>
                </a:gridCol>
              </a:tblGrid>
              <a:tr h="422386">
                <a:tc>
                  <a:txBody>
                    <a:bodyPr/>
                    <a:lstStyle/>
                    <a:p>
                      <a:r>
                        <a:rPr lang="en-US" sz="1600" dirty="0">
                          <a:solidFill>
                            <a:schemeClr val="tx1"/>
                          </a:solidFill>
                        </a:rPr>
                        <a:t>Purpose</a:t>
                      </a:r>
                    </a:p>
                  </a:txBody>
                  <a:tcPr>
                    <a:lnT w="38100" cmpd="sng">
                      <a:noFill/>
                    </a:lnT>
                  </a:tcPr>
                </a:tc>
                <a:tc>
                  <a:txBody>
                    <a:bodyPr/>
                    <a:lstStyle/>
                    <a:p>
                      <a:pPr>
                        <a:spcAft>
                          <a:spcPts val="900"/>
                        </a:spcAft>
                      </a:pPr>
                      <a:r>
                        <a:rPr lang="en-US" sz="1600" dirty="0">
                          <a:solidFill>
                            <a:schemeClr val="tx1"/>
                          </a:solidFill>
                        </a:rPr>
                        <a:t>Multimodal freight and highway projects of national or regional significance</a:t>
                      </a:r>
                    </a:p>
                  </a:txBody>
                  <a:tcPr>
                    <a:lnT w="38100" cmpd="sng">
                      <a:noFill/>
                    </a:lnT>
                  </a:tcPr>
                </a:tc>
                <a:extLst>
                  <a:ext uri="{0D108BD9-81ED-4DB2-BD59-A6C34878D82A}">
                    <a16:rowId xmlns:a16="http://schemas.microsoft.com/office/drawing/2014/main" val="2680548680"/>
                  </a:ext>
                </a:extLst>
              </a:tr>
              <a:tr h="426689">
                <a:tc>
                  <a:txBody>
                    <a:bodyPr/>
                    <a:lstStyle/>
                    <a:p>
                      <a:r>
                        <a:rPr lang="en-US" sz="1600" dirty="0">
                          <a:solidFill>
                            <a:schemeClr val="tx1"/>
                          </a:solidFill>
                        </a:rPr>
                        <a:t>Funding</a:t>
                      </a:r>
                    </a:p>
                  </a:txBody>
                  <a:tcPr/>
                </a:tc>
                <a:tc>
                  <a:txBody>
                    <a:bodyPr/>
                    <a:lstStyle/>
                    <a:p>
                      <a:pPr marL="0" indent="0">
                        <a:spcAft>
                          <a:spcPts val="300"/>
                        </a:spcAft>
                        <a:buFont typeface="Arial" panose="020B0604020202020204" pitchFamily="34" charset="0"/>
                        <a:buNone/>
                      </a:pPr>
                      <a:r>
                        <a:rPr lang="en-US" sz="1600" dirty="0">
                          <a:solidFill>
                            <a:schemeClr val="tx1"/>
                          </a:solidFill>
                        </a:rPr>
                        <a:t>$8 B (FY 22-26), including: $4.8 B in Contract Authority from the HTF; and $3.2 B from the GF</a:t>
                      </a:r>
                    </a:p>
                  </a:txBody>
                  <a:tcPr/>
                </a:tc>
                <a:extLst>
                  <a:ext uri="{0D108BD9-81ED-4DB2-BD59-A6C34878D82A}">
                    <a16:rowId xmlns:a16="http://schemas.microsoft.com/office/drawing/2014/main" val="2965954728"/>
                  </a:ext>
                </a:extLst>
              </a:tr>
              <a:tr h="2529491">
                <a:tc>
                  <a:txBody>
                    <a:bodyPr/>
                    <a:lstStyle/>
                    <a:p>
                      <a:r>
                        <a:rPr lang="en-US" sz="1600" dirty="0">
                          <a:solidFill>
                            <a:schemeClr val="tx1"/>
                          </a:solidFill>
                        </a:rPr>
                        <a:t>Eligible entities</a:t>
                      </a:r>
                    </a:p>
                  </a:txBody>
                  <a:tcPr/>
                </a:tc>
                <a:tc>
                  <a:txBody>
                    <a:bodyPr/>
                    <a:lstStyle/>
                    <a:p>
                      <a:pPr marL="285750" indent="-285750">
                        <a:spcAft>
                          <a:spcPts val="300"/>
                        </a:spcAft>
                        <a:buFont typeface="Arial" panose="020B0604020202020204" pitchFamily="34" charset="0"/>
                        <a:buChar char="•"/>
                      </a:pPr>
                      <a:r>
                        <a:rPr lang="en-US" sz="1600" dirty="0">
                          <a:solidFill>
                            <a:schemeClr val="tx1"/>
                          </a:solidFill>
                        </a:rPr>
                        <a:t>A State or a group of States</a:t>
                      </a:r>
                    </a:p>
                    <a:p>
                      <a:pPr marL="285750" indent="-285750">
                        <a:spcAft>
                          <a:spcPts val="300"/>
                        </a:spcAft>
                        <a:buFont typeface="Arial" panose="020B0604020202020204" pitchFamily="34" charset="0"/>
                        <a:buChar char="•"/>
                      </a:pPr>
                      <a:r>
                        <a:rPr lang="en-US" sz="1600" dirty="0">
                          <a:solidFill>
                            <a:schemeClr val="tx1"/>
                          </a:solidFill>
                        </a:rPr>
                        <a:t>MPO &gt; 200,000 </a:t>
                      </a:r>
                    </a:p>
                    <a:p>
                      <a:pPr marL="285750" indent="-285750">
                        <a:spcAft>
                          <a:spcPts val="300"/>
                        </a:spcAft>
                        <a:buFont typeface="Arial" panose="020B0604020202020204" pitchFamily="34" charset="0"/>
                        <a:buChar char="•"/>
                      </a:pPr>
                      <a:r>
                        <a:rPr lang="en-US" sz="1600" dirty="0">
                          <a:solidFill>
                            <a:schemeClr val="tx1"/>
                          </a:solidFill>
                        </a:rPr>
                        <a:t>Local government or a group of local governments</a:t>
                      </a:r>
                    </a:p>
                    <a:p>
                      <a:pPr marL="285750" indent="-285750">
                        <a:spcAft>
                          <a:spcPts val="300"/>
                        </a:spcAft>
                        <a:buFont typeface="Arial" panose="020B0604020202020204" pitchFamily="34" charset="0"/>
                        <a:buChar char="•"/>
                      </a:pPr>
                      <a:r>
                        <a:rPr lang="en-US" sz="1600" dirty="0">
                          <a:solidFill>
                            <a:schemeClr val="tx1"/>
                          </a:solidFill>
                        </a:rPr>
                        <a:t>A political subdivision of a State or local government</a:t>
                      </a:r>
                    </a:p>
                    <a:p>
                      <a:pPr marL="285750" indent="-285750">
                        <a:spcAft>
                          <a:spcPts val="300"/>
                        </a:spcAft>
                        <a:buFont typeface="Arial" panose="020B0604020202020204" pitchFamily="34" charset="0"/>
                        <a:buChar char="•"/>
                      </a:pPr>
                      <a:r>
                        <a:rPr lang="en-US" sz="1600" dirty="0">
                          <a:solidFill>
                            <a:schemeClr val="tx1"/>
                          </a:solidFill>
                        </a:rPr>
                        <a:t>A special purpose district or public authority with a transportation function</a:t>
                      </a:r>
                    </a:p>
                    <a:p>
                      <a:pPr marL="285750" indent="-285750">
                        <a:spcAft>
                          <a:spcPts val="300"/>
                        </a:spcAft>
                        <a:buFont typeface="Arial" panose="020B0604020202020204" pitchFamily="34" charset="0"/>
                        <a:buChar char="•"/>
                      </a:pPr>
                      <a:r>
                        <a:rPr lang="en-US" sz="1600" dirty="0">
                          <a:solidFill>
                            <a:schemeClr val="tx1"/>
                          </a:solidFill>
                        </a:rPr>
                        <a:t>A Federal land management agency that applies jointly with a State or States</a:t>
                      </a:r>
                    </a:p>
                    <a:p>
                      <a:pPr marL="285750" indent="-285750">
                        <a:spcAft>
                          <a:spcPts val="300"/>
                        </a:spcAft>
                        <a:buFont typeface="Arial" panose="020B0604020202020204" pitchFamily="34" charset="0"/>
                        <a:buChar char="•"/>
                      </a:pPr>
                      <a:r>
                        <a:rPr lang="en-US" sz="1600" dirty="0">
                          <a:solidFill>
                            <a:schemeClr val="tx1"/>
                          </a:solidFill>
                        </a:rPr>
                        <a:t>A Tribal government or a consortium of Tribal governments</a:t>
                      </a:r>
                    </a:p>
                    <a:p>
                      <a:pPr marL="285750" indent="-285750">
                        <a:spcAft>
                          <a:spcPts val="300"/>
                        </a:spcAft>
                        <a:buFont typeface="Arial" panose="020B0604020202020204" pitchFamily="34" charset="0"/>
                        <a:buChar char="•"/>
                      </a:pPr>
                      <a:r>
                        <a:rPr lang="en-US" sz="1600" dirty="0">
                          <a:solidFill>
                            <a:schemeClr val="tx1"/>
                          </a:solidFill>
                        </a:rPr>
                        <a:t>A multistate corridor organization</a:t>
                      </a:r>
                    </a:p>
                    <a:p>
                      <a:pPr marL="285750" indent="-285750">
                        <a:spcAft>
                          <a:spcPts val="300"/>
                        </a:spcAft>
                        <a:buFont typeface="Arial" panose="020B0604020202020204" pitchFamily="34" charset="0"/>
                        <a:buChar char="•"/>
                      </a:pPr>
                      <a:r>
                        <a:rPr lang="en-US" sz="1600" dirty="0">
                          <a:solidFill>
                            <a:schemeClr val="tx1"/>
                          </a:solidFill>
                        </a:rPr>
                        <a:t>A multistate or multijurisdictional group of entities</a:t>
                      </a:r>
                    </a:p>
                  </a:txBody>
                  <a:tcPr/>
                </a:tc>
                <a:extLst>
                  <a:ext uri="{0D108BD9-81ED-4DB2-BD59-A6C34878D82A}">
                    <a16:rowId xmlns:a16="http://schemas.microsoft.com/office/drawing/2014/main" val="3206450541"/>
                  </a:ext>
                </a:extLst>
              </a:tr>
              <a:tr h="1866690">
                <a:tc>
                  <a:txBody>
                    <a:bodyPr/>
                    <a:lstStyle/>
                    <a:p>
                      <a:r>
                        <a:rPr lang="en-US" sz="1600" dirty="0">
                          <a:solidFill>
                            <a:schemeClr val="tx1"/>
                          </a:solidFill>
                        </a:rPr>
                        <a:t>Eligible projects</a:t>
                      </a:r>
                    </a:p>
                  </a:txBody>
                  <a:tcPr/>
                </a:tc>
                <a:tc>
                  <a:txBody>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solidFill>
                            <a:schemeClr val="tx1"/>
                          </a:solidFill>
                        </a:rPr>
                        <a:t>Projects that improve safety, generate economic benefits, reduce congestion, enhance resiliency, and hold the greatest promise to eliminate freight bottlenecks and improve critical freight movements;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solidFill>
                            <a:schemeClr val="tx1"/>
                          </a:solidFill>
                        </a:rPr>
                        <a:t>A highway, bridge, or freight project on the NMFN;</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solidFill>
                            <a:schemeClr val="tx1"/>
                          </a:solidFill>
                        </a:rPr>
                        <a:t>Marine highway projects connected to NHFN and likely to reduce on-road emissions;</a:t>
                      </a:r>
                    </a:p>
                    <a:p>
                      <a:pPr marL="285750" indent="-285750">
                        <a:spcAft>
                          <a:spcPts val="300"/>
                        </a:spcAft>
                        <a:buFont typeface="Arial" panose="020B0604020202020204" pitchFamily="34" charset="0"/>
                        <a:buChar char="•"/>
                      </a:pPr>
                      <a:r>
                        <a:rPr lang="en-US" sz="1600" dirty="0">
                          <a:solidFill>
                            <a:schemeClr val="tx1"/>
                          </a:solidFill>
                        </a:rPr>
                        <a:t>Wildlife crossing projects; and</a:t>
                      </a:r>
                    </a:p>
                    <a:p>
                      <a:pPr marL="285750" indent="-285750">
                        <a:spcAft>
                          <a:spcPts val="300"/>
                        </a:spcAft>
                        <a:buFont typeface="Arial" panose="020B0604020202020204" pitchFamily="34" charset="0"/>
                        <a:buChar char="•"/>
                      </a:pPr>
                      <a:r>
                        <a:rPr lang="en-US" sz="1600" dirty="0">
                          <a:solidFill>
                            <a:schemeClr val="tx1"/>
                          </a:solidFill>
                        </a:rPr>
                        <a:t>Surface transportation projects within the boundaries of or connected to an international border crossing area</a:t>
                      </a:r>
                    </a:p>
                  </a:txBody>
                  <a:tcPr/>
                </a:tc>
                <a:extLst>
                  <a:ext uri="{0D108BD9-81ED-4DB2-BD59-A6C34878D82A}">
                    <a16:rowId xmlns:a16="http://schemas.microsoft.com/office/drawing/2014/main" val="662960430"/>
                  </a:ext>
                </a:extLst>
              </a:tr>
            </a:tbl>
          </a:graphicData>
        </a:graphic>
      </p:graphicFrame>
      <p:sp>
        <p:nvSpPr>
          <p:cNvPr id="2" name="Title 1">
            <a:extLst>
              <a:ext uri="{FF2B5EF4-FFF2-40B4-BE49-F238E27FC236}">
                <a16:creationId xmlns:a16="http://schemas.microsoft.com/office/drawing/2014/main" id="{6B3FA101-C462-4930-9C6E-C6E880B55477}"/>
              </a:ext>
            </a:extLst>
          </p:cNvPr>
          <p:cNvSpPr>
            <a:spLocks noGrp="1"/>
          </p:cNvSpPr>
          <p:nvPr>
            <p:ph type="title"/>
          </p:nvPr>
        </p:nvSpPr>
        <p:spPr>
          <a:xfrm>
            <a:off x="3652907" y="159151"/>
            <a:ext cx="4389783" cy="945498"/>
          </a:xfrm>
        </p:spPr>
        <p:txBody>
          <a:bodyPr>
            <a:normAutofit/>
          </a:bodyPr>
          <a:lstStyle/>
          <a:p>
            <a:r>
              <a:rPr lang="en-US" dirty="0"/>
              <a:t>INFRA Program </a:t>
            </a:r>
          </a:p>
        </p:txBody>
      </p:sp>
      <p:sp>
        <p:nvSpPr>
          <p:cNvPr id="6" name="TextBox 5">
            <a:extLst>
              <a:ext uri="{FF2B5EF4-FFF2-40B4-BE49-F238E27FC236}">
                <a16:creationId xmlns:a16="http://schemas.microsoft.com/office/drawing/2014/main" id="{B4AB07C2-E3E1-457B-AE70-9871D22FD7DE}"/>
              </a:ext>
            </a:extLst>
          </p:cNvPr>
          <p:cNvSpPr txBox="1"/>
          <p:nvPr/>
        </p:nvSpPr>
        <p:spPr>
          <a:xfrm>
            <a:off x="1981200" y="-51155"/>
            <a:ext cx="7628468" cy="369332"/>
          </a:xfrm>
          <a:prstGeom prst="rect">
            <a:avLst/>
          </a:prstGeom>
          <a:noFill/>
        </p:spPr>
        <p:txBody>
          <a:bodyPr wrap="square" rtlCol="0">
            <a:spAutoFit/>
          </a:bodyPr>
          <a:lstStyle/>
          <a:p>
            <a:r>
              <a:rPr lang="en-US" dirty="0">
                <a:solidFill>
                  <a:schemeClr val="bg1"/>
                </a:solidFill>
              </a:rPr>
              <a:t>§11110</a:t>
            </a:r>
          </a:p>
        </p:txBody>
      </p:sp>
      <p:sp>
        <p:nvSpPr>
          <p:cNvPr id="3" name="Slide Number Placeholder 2">
            <a:extLst>
              <a:ext uri="{FF2B5EF4-FFF2-40B4-BE49-F238E27FC236}">
                <a16:creationId xmlns:a16="http://schemas.microsoft.com/office/drawing/2014/main" id="{D89035CD-FBDA-47B9-867F-282EA8183CDF}"/>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20</a:t>
            </a:fld>
            <a:endParaRPr lang="en-US" dirty="0"/>
          </a:p>
        </p:txBody>
      </p:sp>
    </p:spTree>
    <p:extLst>
      <p:ext uri="{BB962C8B-B14F-4D97-AF65-F5344CB8AC3E}">
        <p14:creationId xmlns:p14="http://schemas.microsoft.com/office/powerpoint/2010/main" val="253058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7203-706D-4112-9775-920CDD8CB469}"/>
              </a:ext>
            </a:extLst>
          </p:cNvPr>
          <p:cNvSpPr>
            <a:spLocks noGrp="1"/>
          </p:cNvSpPr>
          <p:nvPr>
            <p:ph type="title"/>
          </p:nvPr>
        </p:nvSpPr>
        <p:spPr>
          <a:xfrm>
            <a:off x="539816" y="2956251"/>
            <a:ext cx="11424385" cy="945498"/>
          </a:xfrm>
        </p:spPr>
        <p:txBody>
          <a:bodyPr/>
          <a:lstStyle/>
          <a:p>
            <a:r>
              <a:rPr lang="en-US" b="1" i="0" cap="all" dirty="0">
                <a:solidFill>
                  <a:srgbClr val="005EA2"/>
                </a:solidFill>
                <a:effectLst/>
                <a:latin typeface="Lato" panose="020F0502020204030203" pitchFamily="34" charset="0"/>
              </a:rPr>
              <a:t>NATIONAL ROADWAY SAFETY STRATEGY</a:t>
            </a:r>
            <a:br>
              <a:rPr lang="en-US" b="1" i="0" cap="all" dirty="0">
                <a:solidFill>
                  <a:srgbClr val="005EA2"/>
                </a:solidFill>
                <a:effectLst/>
                <a:latin typeface="Lato" panose="020F0502020204030203" pitchFamily="34" charset="0"/>
              </a:rPr>
            </a:br>
            <a:endParaRPr lang="en-US" dirty="0"/>
          </a:p>
        </p:txBody>
      </p:sp>
    </p:spTree>
    <p:extLst>
      <p:ext uri="{BB962C8B-B14F-4D97-AF65-F5344CB8AC3E}">
        <p14:creationId xmlns:p14="http://schemas.microsoft.com/office/powerpoint/2010/main" val="3544547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e chart depicting the proportion of roadway fatalities that occurred in each mode of transportation between 2011 and 2020:Roadway: 354,272 (94.2 percent) Railroad: 7,566 (2.0 percent) Water: 7,379 (2.0 percent) Air: 4,177 (1.1 percent) Transit: 2,574 (0.7 percent) Pipeline: 120 (0.03 percent)">
            <a:extLst>
              <a:ext uri="{FF2B5EF4-FFF2-40B4-BE49-F238E27FC236}">
                <a16:creationId xmlns:a16="http://schemas.microsoft.com/office/drawing/2014/main" id="{EA5A80F4-CEE4-4460-B3AE-E80756306E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9409" y="2047006"/>
            <a:ext cx="10453182" cy="40941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4D9D72-D1F5-4534-8FD8-8F244A03F0AA}"/>
              </a:ext>
            </a:extLst>
          </p:cNvPr>
          <p:cNvSpPr txBox="1"/>
          <p:nvPr/>
        </p:nvSpPr>
        <p:spPr>
          <a:xfrm>
            <a:off x="606392" y="481611"/>
            <a:ext cx="9423132" cy="1384995"/>
          </a:xfrm>
          <a:prstGeom prst="rect">
            <a:avLst/>
          </a:prstGeom>
          <a:noFill/>
        </p:spPr>
        <p:txBody>
          <a:bodyPr wrap="square">
            <a:spAutoFit/>
          </a:bodyPr>
          <a:lstStyle/>
          <a:p>
            <a:pPr algn="ctr"/>
            <a:r>
              <a:rPr lang="en-US" sz="2800" b="0" i="0" u="none" strike="noStrike" dirty="0">
                <a:solidFill>
                  <a:srgbClr val="343F4E"/>
                </a:solidFill>
                <a:effectLst/>
                <a:latin typeface="Source Sans Pro" panose="020B0503030403020204" pitchFamily="34" charset="0"/>
              </a:rPr>
              <a:t>More than 370,000 people died in transportation incidents over the last decade (2011-2020) in the United States. More than 350,000 of them died on our roads.</a:t>
            </a:r>
            <a:endParaRPr lang="en-US" sz="2800" b="0" i="0" dirty="0">
              <a:solidFill>
                <a:srgbClr val="343F4E"/>
              </a:solidFill>
              <a:effectLst/>
              <a:latin typeface="Open Sans" panose="020B0606030504020204" pitchFamily="34" charset="0"/>
            </a:endParaRPr>
          </a:p>
        </p:txBody>
      </p:sp>
    </p:spTree>
    <p:extLst>
      <p:ext uri="{BB962C8B-B14F-4D97-AF65-F5344CB8AC3E}">
        <p14:creationId xmlns:p14="http://schemas.microsoft.com/office/powerpoint/2010/main" val="190553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2E1598-92E8-445F-B673-C12405213E77}"/>
              </a:ext>
            </a:extLst>
          </p:cNvPr>
          <p:cNvPicPr>
            <a:picLocks noGrp="1" noChangeAspect="1"/>
          </p:cNvPicPr>
          <p:nvPr>
            <p:ph idx="1"/>
          </p:nvPr>
        </p:nvPicPr>
        <p:blipFill>
          <a:blip r:embed="rId3"/>
          <a:stretch>
            <a:fillRect/>
          </a:stretch>
        </p:blipFill>
        <p:spPr>
          <a:xfrm>
            <a:off x="838200" y="2097986"/>
            <a:ext cx="10515600" cy="3337685"/>
          </a:xfrm>
          <a:prstGeom prst="rect">
            <a:avLst/>
          </a:prstGeom>
        </p:spPr>
      </p:pic>
      <p:sp>
        <p:nvSpPr>
          <p:cNvPr id="6" name="TextBox 5">
            <a:extLst>
              <a:ext uri="{FF2B5EF4-FFF2-40B4-BE49-F238E27FC236}">
                <a16:creationId xmlns:a16="http://schemas.microsoft.com/office/drawing/2014/main" id="{D8B17413-AC69-45B3-8D74-46B68B1E5C15}"/>
              </a:ext>
            </a:extLst>
          </p:cNvPr>
          <p:cNvSpPr txBox="1"/>
          <p:nvPr/>
        </p:nvSpPr>
        <p:spPr>
          <a:xfrm>
            <a:off x="192505" y="456404"/>
            <a:ext cx="9557887" cy="1384995"/>
          </a:xfrm>
          <a:prstGeom prst="rect">
            <a:avLst/>
          </a:prstGeom>
          <a:noFill/>
        </p:spPr>
        <p:txBody>
          <a:bodyPr wrap="square">
            <a:spAutoFit/>
          </a:bodyPr>
          <a:lstStyle/>
          <a:p>
            <a:pPr algn="ctr"/>
            <a:r>
              <a:rPr lang="en-US" sz="2800" b="0" i="0" dirty="0">
                <a:solidFill>
                  <a:srgbClr val="343F4E"/>
                </a:solidFill>
                <a:effectLst/>
                <a:latin typeface="Open Sans" panose="020B0606030504020204" pitchFamily="34" charset="0"/>
              </a:rPr>
              <a:t>Roadway fatalities and the fatality rate declined consistently for 30 years, but progress has stalled over the last decade and went in the wrong direction in 2020.</a:t>
            </a:r>
          </a:p>
        </p:txBody>
      </p:sp>
      <p:sp>
        <p:nvSpPr>
          <p:cNvPr id="7" name="Rectangle 1">
            <a:extLst>
              <a:ext uri="{FF2B5EF4-FFF2-40B4-BE49-F238E27FC236}">
                <a16:creationId xmlns:a16="http://schemas.microsoft.com/office/drawing/2014/main" id="{D99E6B80-4F59-4E61-8FFD-0D9DBCFCEA21}"/>
              </a:ext>
            </a:extLst>
          </p:cNvPr>
          <p:cNvSpPr>
            <a:spLocks noChangeArrowheads="1"/>
          </p:cNvSpPr>
          <p:nvPr/>
        </p:nvSpPr>
        <p:spPr bwMode="auto">
          <a:xfrm>
            <a:off x="2521818" y="5811912"/>
            <a:ext cx="7894119"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43F4E"/>
                </a:solidFill>
                <a:effectLst/>
                <a:latin typeface="Open Sans" panose="020B0606030504020204" pitchFamily="34" charset="0"/>
                <a:cs typeface="Open Sans" panose="020B0606030504020204" pitchFamily="34" charset="0"/>
              </a:rPr>
              <a:t>38,680 people died on America’s roads in 2020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637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283F-412C-4A94-B3C2-C4632F5DF87E}"/>
              </a:ext>
            </a:extLst>
          </p:cNvPr>
          <p:cNvSpPr>
            <a:spLocks noGrp="1"/>
          </p:cNvSpPr>
          <p:nvPr>
            <p:ph type="title"/>
          </p:nvPr>
        </p:nvSpPr>
        <p:spPr>
          <a:xfrm>
            <a:off x="838200" y="719260"/>
            <a:ext cx="9220200" cy="945498"/>
          </a:xfrm>
        </p:spPr>
        <p:txBody>
          <a:bodyPr/>
          <a:lstStyle/>
          <a:p>
            <a:r>
              <a:rPr lang="en-US" dirty="0"/>
              <a:t>U.S. DOT Vision for Roadway Safety</a:t>
            </a:r>
          </a:p>
        </p:txBody>
      </p:sp>
      <p:sp>
        <p:nvSpPr>
          <p:cNvPr id="3" name="Content Placeholder 2">
            <a:extLst>
              <a:ext uri="{FF2B5EF4-FFF2-40B4-BE49-F238E27FC236}">
                <a16:creationId xmlns:a16="http://schemas.microsoft.com/office/drawing/2014/main" id="{7F106F2B-9A36-4C24-9ACF-3471454DDA65}"/>
              </a:ext>
            </a:extLst>
          </p:cNvPr>
          <p:cNvSpPr>
            <a:spLocks noGrp="1"/>
          </p:cNvSpPr>
          <p:nvPr>
            <p:ph idx="1"/>
          </p:nvPr>
        </p:nvSpPr>
        <p:spPr/>
        <p:txBody>
          <a:bodyPr/>
          <a:lstStyle/>
          <a:p>
            <a:r>
              <a:rPr lang="en-US" dirty="0"/>
              <a:t>We must strive for zero roadway fatalities</a:t>
            </a:r>
          </a:p>
          <a:p>
            <a:r>
              <a:rPr lang="en-US" dirty="0"/>
              <a:t>Zero is the only acceptable number</a:t>
            </a:r>
          </a:p>
          <a:p>
            <a:r>
              <a:rPr lang="en-US" dirty="0"/>
              <a:t>Committed to taking substantial, comprehensive action to significantly reduce serious and fatal injuries</a:t>
            </a:r>
          </a:p>
          <a:p>
            <a:r>
              <a:rPr lang="en-US" dirty="0"/>
              <a:t>We will not reach this goal acting alone</a:t>
            </a:r>
          </a:p>
          <a:p>
            <a:r>
              <a:rPr lang="en-US" dirty="0"/>
              <a:t>Reaching zero will require a significant cultural shift that treats roadway deaths as unacceptable and preventable.</a:t>
            </a:r>
          </a:p>
          <a:p>
            <a:pPr marL="0" indent="0">
              <a:buNone/>
            </a:pPr>
            <a:endParaRPr lang="en-US" dirty="0"/>
          </a:p>
        </p:txBody>
      </p:sp>
    </p:spTree>
    <p:extLst>
      <p:ext uri="{BB962C8B-B14F-4D97-AF65-F5344CB8AC3E}">
        <p14:creationId xmlns:p14="http://schemas.microsoft.com/office/powerpoint/2010/main" val="417892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E70D3E-1E32-41B5-9AB3-A54FF9D63623}"/>
              </a:ext>
            </a:extLst>
          </p:cNvPr>
          <p:cNvPicPr>
            <a:picLocks noChangeAspect="1"/>
          </p:cNvPicPr>
          <p:nvPr/>
        </p:nvPicPr>
        <p:blipFill>
          <a:blip r:embed="rId3"/>
          <a:stretch>
            <a:fillRect/>
          </a:stretch>
        </p:blipFill>
        <p:spPr>
          <a:xfrm>
            <a:off x="3070459" y="392955"/>
            <a:ext cx="5909912" cy="5930432"/>
          </a:xfrm>
          <a:prstGeom prst="rect">
            <a:avLst/>
          </a:prstGeom>
        </p:spPr>
      </p:pic>
    </p:spTree>
    <p:extLst>
      <p:ext uri="{BB962C8B-B14F-4D97-AF65-F5344CB8AC3E}">
        <p14:creationId xmlns:p14="http://schemas.microsoft.com/office/powerpoint/2010/main" val="427430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495EF7-94CA-41C5-B9AE-906B98D3A49C}"/>
              </a:ext>
            </a:extLst>
          </p:cNvPr>
          <p:cNvSpPr>
            <a:spLocks noGrp="1"/>
          </p:cNvSpPr>
          <p:nvPr>
            <p:ph type="title"/>
          </p:nvPr>
        </p:nvSpPr>
        <p:spPr>
          <a:xfrm>
            <a:off x="838200" y="719138"/>
            <a:ext cx="8772525" cy="946150"/>
          </a:xfrm>
        </p:spPr>
        <p:txBody>
          <a:bodyPr>
            <a:normAutofit/>
          </a:bodyPr>
          <a:lstStyle/>
          <a:p>
            <a:r>
              <a:rPr lang="en-US" dirty="0"/>
              <a:t>For more information</a:t>
            </a:r>
          </a:p>
        </p:txBody>
      </p:sp>
      <p:sp>
        <p:nvSpPr>
          <p:cNvPr id="5" name="Text Placeholder 2">
            <a:extLst>
              <a:ext uri="{FF2B5EF4-FFF2-40B4-BE49-F238E27FC236}">
                <a16:creationId xmlns:a16="http://schemas.microsoft.com/office/drawing/2014/main" id="{9D24CCD8-6ADF-4EA1-9724-44DDAFB9839A}"/>
              </a:ext>
            </a:extLst>
          </p:cNvPr>
          <p:cNvSpPr>
            <a:spLocks noGrp="1"/>
          </p:cNvSpPr>
          <p:nvPr>
            <p:ph idx="1"/>
          </p:nvPr>
        </p:nvSpPr>
        <p:spPr>
          <a:xfrm>
            <a:off x="838200" y="1825625"/>
            <a:ext cx="10515600" cy="4094163"/>
          </a:xfrm>
        </p:spPr>
        <p:txBody>
          <a:bodyPr>
            <a:normAutofit fontScale="92500" lnSpcReduction="10000"/>
          </a:bodyPr>
          <a:lstStyle/>
          <a:p>
            <a:pPr marL="0" indent="0" algn="ctr">
              <a:buNone/>
            </a:pPr>
            <a:r>
              <a:rPr lang="en-US" dirty="0">
                <a:hlinkClick r:id="rId2"/>
              </a:rPr>
              <a:t>www.fhwa.dot.gov/bipartisan-infrastructure-law/</a:t>
            </a:r>
            <a:endParaRPr lang="en-US" dirty="0"/>
          </a:p>
          <a:p>
            <a:pPr marL="0" indent="0" algn="ctr">
              <a:buNone/>
            </a:pPr>
            <a:endParaRPr lang="en-US" dirty="0"/>
          </a:p>
          <a:p>
            <a:pPr marL="0" indent="0" algn="ctr">
              <a:buNone/>
            </a:pPr>
            <a:r>
              <a:rPr lang="en-US" dirty="0"/>
              <a:t> </a:t>
            </a:r>
            <a:r>
              <a:rPr lang="en-US" dirty="0">
                <a:hlinkClick r:id="rId3"/>
              </a:rPr>
              <a:t>safety.fhwa.dot.gov/</a:t>
            </a:r>
            <a:r>
              <a:rPr lang="en-US" dirty="0" err="1">
                <a:hlinkClick r:id="rId3"/>
              </a:rPr>
              <a:t>zerodeaths</a:t>
            </a:r>
            <a:r>
              <a:rPr lang="en-US" dirty="0">
                <a:hlinkClick r:id="rId3"/>
              </a:rPr>
              <a:t>/</a:t>
            </a:r>
            <a:r>
              <a:rPr lang="en-US" dirty="0" err="1">
                <a:hlinkClick r:id="rId3"/>
              </a:rPr>
              <a:t>zero_deaths_vision.cfm</a:t>
            </a:r>
            <a:r>
              <a:rPr lang="en-US" dirty="0"/>
              <a:t> </a:t>
            </a:r>
          </a:p>
          <a:p>
            <a:pPr marL="0" indent="0">
              <a:buNone/>
            </a:pPr>
            <a:endParaRPr lang="en-US" dirty="0"/>
          </a:p>
          <a:p>
            <a:pPr marL="0" indent="0" algn="ctr">
              <a:buNone/>
            </a:pPr>
            <a:r>
              <a:rPr lang="en-US" dirty="0"/>
              <a:t>Dan Hinton</a:t>
            </a:r>
          </a:p>
          <a:p>
            <a:pPr marL="0" indent="0" algn="ctr">
              <a:buNone/>
            </a:pPr>
            <a:r>
              <a:rPr lang="en-US" dirty="0"/>
              <a:t>Deputy Division Administrator</a:t>
            </a:r>
          </a:p>
          <a:p>
            <a:pPr marL="0" indent="0" algn="ctr">
              <a:buNone/>
            </a:pPr>
            <a:r>
              <a:rPr lang="en-US" dirty="0"/>
              <a:t>FHWA – Georgia Division</a:t>
            </a:r>
          </a:p>
          <a:p>
            <a:pPr marL="0" indent="0" algn="ctr">
              <a:buNone/>
            </a:pPr>
            <a:r>
              <a:rPr lang="en-US" dirty="0"/>
              <a:t>404-562-3635</a:t>
            </a:r>
          </a:p>
          <a:p>
            <a:pPr marL="0" indent="0" algn="ctr">
              <a:buNone/>
            </a:pPr>
            <a:r>
              <a:rPr lang="en-US" dirty="0">
                <a:hlinkClick r:id="rId4"/>
              </a:rPr>
              <a:t>Daniel.Hinton@dot.gov</a:t>
            </a:r>
            <a:r>
              <a:rPr lang="en-US" dirty="0"/>
              <a:t> </a:t>
            </a:r>
          </a:p>
        </p:txBody>
      </p:sp>
    </p:spTree>
    <p:extLst>
      <p:ext uri="{BB962C8B-B14F-4D97-AF65-F5344CB8AC3E}">
        <p14:creationId xmlns:p14="http://schemas.microsoft.com/office/powerpoint/2010/main" val="271805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052DF780-C0CD-4F4E-8F80-63761BDBA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849" y="348114"/>
            <a:ext cx="8766928" cy="6401478"/>
          </a:xfrm>
          <a:prstGeom prst="rect">
            <a:avLst/>
          </a:prstGeom>
        </p:spPr>
      </p:pic>
    </p:spTree>
    <p:extLst>
      <p:ext uri="{BB962C8B-B14F-4D97-AF65-F5344CB8AC3E}">
        <p14:creationId xmlns:p14="http://schemas.microsoft.com/office/powerpoint/2010/main" val="215658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FB236B-F8AC-4CD4-82E3-8AADF57329E9}"/>
              </a:ext>
            </a:extLst>
          </p:cNvPr>
          <p:cNvSpPr>
            <a:spLocks noGrp="1"/>
          </p:cNvSpPr>
          <p:nvPr>
            <p:ph type="title"/>
          </p:nvPr>
        </p:nvSpPr>
        <p:spPr>
          <a:xfrm>
            <a:off x="140677" y="2613930"/>
            <a:ext cx="11948746" cy="2138362"/>
          </a:xfrm>
        </p:spPr>
        <p:txBody>
          <a:bodyPr>
            <a:noAutofit/>
          </a:bodyPr>
          <a:lstStyle/>
          <a:p>
            <a:pPr>
              <a:spcBef>
                <a:spcPts val="600"/>
              </a:spcBef>
              <a:spcAft>
                <a:spcPts val="600"/>
              </a:spcAft>
            </a:pPr>
            <a:br>
              <a:rPr lang="en-US" sz="3200" cap="none" dirty="0">
                <a:latin typeface="+mj-lt"/>
              </a:rPr>
            </a:br>
            <a:r>
              <a:rPr lang="en-US" sz="5000" b="1" cap="none" dirty="0"/>
              <a:t>BIPARTISAN INFRASTRUCTURE LAW (BIL)*</a:t>
            </a:r>
            <a:br>
              <a:rPr lang="en-US" sz="4000" b="1" cap="none" dirty="0"/>
            </a:br>
            <a:endParaRPr lang="en-US" sz="3200" cap="none"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E22F4A1-A821-475B-A417-907613A65142}"/>
              </a:ext>
            </a:extLst>
          </p:cNvPr>
          <p:cNvSpPr txBox="1"/>
          <p:nvPr/>
        </p:nvSpPr>
        <p:spPr>
          <a:xfrm>
            <a:off x="3925237" y="5969585"/>
            <a:ext cx="6528816" cy="338554"/>
          </a:xfrm>
          <a:prstGeom prst="rect">
            <a:avLst/>
          </a:prstGeom>
          <a:noFill/>
        </p:spPr>
        <p:txBody>
          <a:bodyPr wrap="square" rtlCol="0">
            <a:spAutoFit/>
          </a:bodyPr>
          <a:lstStyle/>
          <a:p>
            <a:pPr marL="122238" indent="-122238"/>
            <a:r>
              <a:rPr lang="en-US" sz="1600" dirty="0">
                <a:latin typeface="Century Gothic" panose="020B0502020202020204" pitchFamily="34" charset="0"/>
              </a:rPr>
              <a:t>*Also known as </a:t>
            </a:r>
            <a:r>
              <a:rPr lang="en-US" sz="1600" dirty="0">
                <a:latin typeface="Century Gothic" panose="020B0502020202020204" pitchFamily="34" charset="0"/>
                <a:ea typeface="+mn-ea"/>
              </a:rPr>
              <a:t>the</a:t>
            </a:r>
            <a:r>
              <a:rPr lang="en-US" sz="1600" dirty="0">
                <a:latin typeface="Century Gothic" panose="020B0502020202020204" pitchFamily="34" charset="0"/>
              </a:rPr>
              <a:t> “Infrastructure Investment and Jobs Act”</a:t>
            </a:r>
          </a:p>
        </p:txBody>
      </p:sp>
    </p:spTree>
    <p:extLst>
      <p:ext uri="{BB962C8B-B14F-4D97-AF65-F5344CB8AC3E}">
        <p14:creationId xmlns:p14="http://schemas.microsoft.com/office/powerpoint/2010/main" val="313704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2C4221E-7E0F-4E88-BB13-78536BA56F3A}"/>
              </a:ext>
            </a:extLst>
          </p:cNvPr>
          <p:cNvSpPr>
            <a:spLocks noGrp="1"/>
          </p:cNvSpPr>
          <p:nvPr>
            <p:ph type="title"/>
          </p:nvPr>
        </p:nvSpPr>
        <p:spPr>
          <a:xfrm>
            <a:off x="257605" y="471332"/>
            <a:ext cx="10290313" cy="889953"/>
          </a:xfrm>
        </p:spPr>
        <p:txBody>
          <a:bodyPr>
            <a:normAutofit fontScale="90000"/>
          </a:bodyPr>
          <a:lstStyle/>
          <a:p>
            <a:r>
              <a:rPr lang="en-US" dirty="0"/>
              <a:t>$303.5 B in Contract Authority from the HTF</a:t>
            </a:r>
          </a:p>
        </p:txBody>
      </p:sp>
      <p:sp>
        <p:nvSpPr>
          <p:cNvPr id="11" name="Content Placeholder 10">
            <a:extLst>
              <a:ext uri="{FF2B5EF4-FFF2-40B4-BE49-F238E27FC236}">
                <a16:creationId xmlns:a16="http://schemas.microsoft.com/office/drawing/2014/main" id="{500C3BD8-E6F8-4A3D-8DFD-9616B8FDE45E}"/>
              </a:ext>
            </a:extLst>
          </p:cNvPr>
          <p:cNvSpPr>
            <a:spLocks noGrp="1"/>
          </p:cNvSpPr>
          <p:nvPr>
            <p:ph idx="1"/>
          </p:nvPr>
        </p:nvSpPr>
        <p:spPr>
          <a:xfrm>
            <a:off x="5402762" y="2558770"/>
            <a:ext cx="5279855" cy="3598315"/>
          </a:xfrm>
        </p:spPr>
        <p:txBody>
          <a:bodyPr>
            <a:normAutofit/>
          </a:bodyPr>
          <a:lstStyle/>
          <a:p>
            <a:r>
              <a:rPr lang="en-US" sz="2000" dirty="0"/>
              <a:t>Five years of funding (FY 22-26)</a:t>
            </a:r>
          </a:p>
          <a:p>
            <a:endParaRPr lang="en-US" sz="2000" dirty="0"/>
          </a:p>
          <a:p>
            <a:r>
              <a:rPr lang="en-US" sz="2000" dirty="0"/>
              <a:t>+29% highway CA (avg. annual, FY 22-26) vs. current law (FY 21)</a:t>
            </a:r>
          </a:p>
          <a:p>
            <a:pPr>
              <a:spcBef>
                <a:spcPts val="0"/>
              </a:spcBef>
            </a:pPr>
            <a:endParaRPr lang="en-US" sz="2000" dirty="0"/>
          </a:p>
          <a:p>
            <a:pPr>
              <a:spcAft>
                <a:spcPts val="400"/>
              </a:spcAft>
            </a:pPr>
            <a:r>
              <a:rPr lang="en-US" sz="2000" dirty="0"/>
              <a:t>Mostly (90%) apportioned to States</a:t>
            </a:r>
          </a:p>
          <a:p>
            <a:pPr marL="0" indent="0">
              <a:spcBef>
                <a:spcPts val="0"/>
              </a:spcBef>
              <a:spcAft>
                <a:spcPts val="400"/>
              </a:spcAft>
              <a:buNone/>
            </a:pPr>
            <a:endParaRPr lang="en-US" sz="2000" dirty="0"/>
          </a:p>
          <a:p>
            <a:pPr marL="0" indent="0">
              <a:spcBef>
                <a:spcPts val="0"/>
              </a:spcBef>
              <a:spcAft>
                <a:spcPts val="400"/>
              </a:spcAft>
              <a:buNone/>
            </a:pPr>
            <a:endParaRPr lang="en-US" sz="2000" dirty="0"/>
          </a:p>
        </p:txBody>
      </p:sp>
      <p:graphicFrame>
        <p:nvGraphicFramePr>
          <p:cNvPr id="12" name="Content Placeholder 7">
            <a:extLst>
              <a:ext uri="{FF2B5EF4-FFF2-40B4-BE49-F238E27FC236}">
                <a16:creationId xmlns:a16="http://schemas.microsoft.com/office/drawing/2014/main" id="{01764F4B-CE30-469D-B2F3-A69A3B251A74}"/>
              </a:ext>
            </a:extLst>
          </p:cNvPr>
          <p:cNvGraphicFramePr>
            <a:graphicFrameLocks/>
          </p:cNvGraphicFramePr>
          <p:nvPr>
            <p:extLst>
              <p:ext uri="{D42A27DB-BD31-4B8C-83A1-F6EECF244321}">
                <p14:modId xmlns:p14="http://schemas.microsoft.com/office/powerpoint/2010/main" val="2766714061"/>
              </p:ext>
            </p:extLst>
          </p:nvPr>
        </p:nvGraphicFramePr>
        <p:xfrm>
          <a:off x="1454553" y="2558770"/>
          <a:ext cx="3816220" cy="359831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3E19DB05-8820-4823-BD35-B441572D0135}"/>
              </a:ext>
            </a:extLst>
          </p:cNvPr>
          <p:cNvSpPr txBox="1"/>
          <p:nvPr/>
        </p:nvSpPr>
        <p:spPr>
          <a:xfrm>
            <a:off x="3745416" y="4214862"/>
            <a:ext cx="1215690" cy="5874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10% allocated</a:t>
            </a:r>
          </a:p>
        </p:txBody>
      </p:sp>
      <p:sp>
        <p:nvSpPr>
          <p:cNvPr id="14" name="TextBox 1">
            <a:extLst>
              <a:ext uri="{FF2B5EF4-FFF2-40B4-BE49-F238E27FC236}">
                <a16:creationId xmlns:a16="http://schemas.microsoft.com/office/drawing/2014/main" id="{492F2B77-8D24-48B1-A21A-C2BCA68B0392}"/>
              </a:ext>
            </a:extLst>
          </p:cNvPr>
          <p:cNvSpPr txBox="1"/>
          <p:nvPr/>
        </p:nvSpPr>
        <p:spPr>
          <a:xfrm>
            <a:off x="1833051" y="3591077"/>
            <a:ext cx="1981195" cy="6770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90% apportioned (formula)</a:t>
            </a:r>
          </a:p>
        </p:txBody>
      </p:sp>
      <p:sp>
        <p:nvSpPr>
          <p:cNvPr id="8" name="TextBox 1">
            <a:extLst>
              <a:ext uri="{FF2B5EF4-FFF2-40B4-BE49-F238E27FC236}">
                <a16:creationId xmlns:a16="http://schemas.microsoft.com/office/drawing/2014/main" id="{B0510420-96D3-46D1-A4A7-4B4F996502BB}"/>
              </a:ext>
            </a:extLst>
          </p:cNvPr>
          <p:cNvSpPr txBox="1"/>
          <p:nvPr/>
        </p:nvSpPr>
        <p:spPr>
          <a:xfrm>
            <a:off x="1629570" y="1988287"/>
            <a:ext cx="3466186" cy="654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BIL highway CA,</a:t>
            </a:r>
            <a:br>
              <a:rPr lang="en-US" sz="1600" b="1" dirty="0"/>
            </a:br>
            <a:r>
              <a:rPr lang="en-US" sz="1600" b="1" dirty="0"/>
              <a:t>apportioned vs. allocated</a:t>
            </a:r>
          </a:p>
        </p:txBody>
      </p:sp>
      <p:sp>
        <p:nvSpPr>
          <p:cNvPr id="2" name="Slide Number Placeholder 1">
            <a:extLst>
              <a:ext uri="{FF2B5EF4-FFF2-40B4-BE49-F238E27FC236}">
                <a16:creationId xmlns:a16="http://schemas.microsoft.com/office/drawing/2014/main" id="{5358CBA4-C100-466E-AE4B-761129DD5AA3}"/>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5</a:t>
            </a:fld>
            <a:endParaRPr lang="en-US" dirty="0"/>
          </a:p>
        </p:txBody>
      </p:sp>
    </p:spTree>
    <p:extLst>
      <p:ext uri="{BB962C8B-B14F-4D97-AF65-F5344CB8AC3E}">
        <p14:creationId xmlns:p14="http://schemas.microsoft.com/office/powerpoint/2010/main" val="122240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a:extLst>
              <a:ext uri="{FF2B5EF4-FFF2-40B4-BE49-F238E27FC236}">
                <a16:creationId xmlns:a16="http://schemas.microsoft.com/office/drawing/2014/main" id="{EDE6BE89-A9FF-4596-8E38-6C7D42DF3CF0}"/>
              </a:ext>
            </a:extLst>
          </p:cNvPr>
          <p:cNvGraphicFramePr>
            <a:graphicFrameLocks/>
          </p:cNvGraphicFramePr>
          <p:nvPr>
            <p:extLst>
              <p:ext uri="{D42A27DB-BD31-4B8C-83A1-F6EECF244321}">
                <p14:modId xmlns:p14="http://schemas.microsoft.com/office/powerpoint/2010/main" val="3915544367"/>
              </p:ext>
            </p:extLst>
          </p:nvPr>
        </p:nvGraphicFramePr>
        <p:xfrm>
          <a:off x="1706852" y="3031914"/>
          <a:ext cx="3547022" cy="35911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a:extLst>
              <a:ext uri="{FF2B5EF4-FFF2-40B4-BE49-F238E27FC236}">
                <a16:creationId xmlns:a16="http://schemas.microsoft.com/office/drawing/2014/main" id="{C2C4221E-7E0F-4E88-BB13-78536BA56F3A}"/>
              </a:ext>
            </a:extLst>
          </p:cNvPr>
          <p:cNvSpPr>
            <a:spLocks noGrp="1"/>
          </p:cNvSpPr>
          <p:nvPr>
            <p:ph type="title"/>
          </p:nvPr>
        </p:nvSpPr>
        <p:spPr>
          <a:xfrm>
            <a:off x="546652" y="397056"/>
            <a:ext cx="9664149" cy="985477"/>
          </a:xfrm>
        </p:spPr>
        <p:txBody>
          <a:bodyPr>
            <a:normAutofit fontScale="90000"/>
          </a:bodyPr>
          <a:lstStyle/>
          <a:p>
            <a:r>
              <a:rPr lang="en-US" dirty="0"/>
              <a:t>$47.3 B from the General Fund (GF) for “Highway Infrastructure Programs” (HIP)</a:t>
            </a:r>
          </a:p>
        </p:txBody>
      </p:sp>
      <p:sp>
        <p:nvSpPr>
          <p:cNvPr id="11" name="Content Placeholder 10">
            <a:extLst>
              <a:ext uri="{FF2B5EF4-FFF2-40B4-BE49-F238E27FC236}">
                <a16:creationId xmlns:a16="http://schemas.microsoft.com/office/drawing/2014/main" id="{500C3BD8-E6F8-4A3D-8DFD-9616B8FDE45E}"/>
              </a:ext>
            </a:extLst>
          </p:cNvPr>
          <p:cNvSpPr>
            <a:spLocks noGrp="1"/>
          </p:cNvSpPr>
          <p:nvPr>
            <p:ph idx="1"/>
          </p:nvPr>
        </p:nvSpPr>
        <p:spPr>
          <a:xfrm>
            <a:off x="5583601" y="3241434"/>
            <a:ext cx="4697138" cy="2297421"/>
          </a:xfrm>
        </p:spPr>
        <p:txBody>
          <a:bodyPr>
            <a:normAutofit/>
          </a:bodyPr>
          <a:lstStyle/>
          <a:p>
            <a:r>
              <a:rPr lang="en-US" sz="2000" dirty="0"/>
              <a:t>Majority (72%) distributed by formula</a:t>
            </a:r>
          </a:p>
          <a:p>
            <a:endParaRPr lang="en-US" sz="2000" dirty="0"/>
          </a:p>
          <a:p>
            <a:pPr>
              <a:spcAft>
                <a:spcPts val="400"/>
              </a:spcAft>
            </a:pPr>
            <a:r>
              <a:rPr lang="en-US" sz="2000" dirty="0"/>
              <a:t>All provided from the General Fund</a:t>
            </a:r>
          </a:p>
          <a:p>
            <a:pPr marL="0" indent="0">
              <a:spcAft>
                <a:spcPts val="400"/>
              </a:spcAft>
              <a:buNone/>
            </a:pPr>
            <a:endParaRPr lang="en-US" sz="2000" dirty="0"/>
          </a:p>
        </p:txBody>
      </p:sp>
      <p:sp>
        <p:nvSpPr>
          <p:cNvPr id="13" name="TextBox 1">
            <a:extLst>
              <a:ext uri="{FF2B5EF4-FFF2-40B4-BE49-F238E27FC236}">
                <a16:creationId xmlns:a16="http://schemas.microsoft.com/office/drawing/2014/main" id="{3E19DB05-8820-4823-BD35-B441572D0135}"/>
              </a:ext>
            </a:extLst>
          </p:cNvPr>
          <p:cNvSpPr txBox="1"/>
          <p:nvPr/>
        </p:nvSpPr>
        <p:spPr>
          <a:xfrm>
            <a:off x="2036579" y="3031914"/>
            <a:ext cx="1518868" cy="4190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28% discretionary</a:t>
            </a:r>
          </a:p>
        </p:txBody>
      </p:sp>
      <p:sp>
        <p:nvSpPr>
          <p:cNvPr id="16" name="TextBox 1">
            <a:extLst>
              <a:ext uri="{FF2B5EF4-FFF2-40B4-BE49-F238E27FC236}">
                <a16:creationId xmlns:a16="http://schemas.microsoft.com/office/drawing/2014/main" id="{EBAC277C-640B-4442-AFD3-23A2EF2F028C}"/>
              </a:ext>
            </a:extLst>
          </p:cNvPr>
          <p:cNvSpPr txBox="1"/>
          <p:nvPr/>
        </p:nvSpPr>
        <p:spPr>
          <a:xfrm>
            <a:off x="3480363" y="4797836"/>
            <a:ext cx="1399303" cy="7410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72%</a:t>
            </a:r>
            <a:br>
              <a:rPr lang="en-US" sz="1400" b="1" dirty="0">
                <a:solidFill>
                  <a:schemeClr val="bg1"/>
                </a:solidFill>
              </a:rPr>
            </a:br>
            <a:r>
              <a:rPr lang="en-US" sz="1400" b="1" dirty="0">
                <a:solidFill>
                  <a:schemeClr val="bg1"/>
                </a:solidFill>
              </a:rPr>
              <a:t>formula</a:t>
            </a:r>
          </a:p>
        </p:txBody>
      </p:sp>
      <p:sp>
        <p:nvSpPr>
          <p:cNvPr id="8" name="TextBox 1">
            <a:extLst>
              <a:ext uri="{FF2B5EF4-FFF2-40B4-BE49-F238E27FC236}">
                <a16:creationId xmlns:a16="http://schemas.microsoft.com/office/drawing/2014/main" id="{444269CA-BADF-49B1-8EFD-D8EBB5B01863}"/>
              </a:ext>
            </a:extLst>
          </p:cNvPr>
          <p:cNvSpPr txBox="1"/>
          <p:nvPr/>
        </p:nvSpPr>
        <p:spPr>
          <a:xfrm>
            <a:off x="1822354" y="2228289"/>
            <a:ext cx="3466186" cy="654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t>BIL HIP advance appropriations, formula vs. discretionary</a:t>
            </a:r>
          </a:p>
        </p:txBody>
      </p:sp>
      <p:sp>
        <p:nvSpPr>
          <p:cNvPr id="3" name="Slide Number Placeholder 2">
            <a:extLst>
              <a:ext uri="{FF2B5EF4-FFF2-40B4-BE49-F238E27FC236}">
                <a16:creationId xmlns:a16="http://schemas.microsoft.com/office/drawing/2014/main" id="{3485F920-2346-416F-B052-3A8D4EACA55B}"/>
              </a:ext>
            </a:extLst>
          </p:cNvPr>
          <p:cNvSpPr>
            <a:spLocks noGrp="1"/>
          </p:cNvSpPr>
          <p:nvPr>
            <p:ph type="sldNum" sz="quarter" idx="12"/>
          </p:nvPr>
        </p:nvSpPr>
        <p:spPr>
          <a:xfrm>
            <a:off x="8042690" y="-50723"/>
            <a:ext cx="1066800" cy="329184"/>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b="1" kern="1200">
                <a:solidFill>
                  <a:srgbClr val="FFFFFF"/>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1A97B858-7F87-4293-BC05-FFDEB8F8B7A1}" type="slidenum">
              <a:rPr lang="en-US" smtClean="0"/>
              <a:pPr/>
              <a:t>6</a:t>
            </a:fld>
            <a:endParaRPr lang="en-US" dirty="0"/>
          </a:p>
        </p:txBody>
      </p:sp>
      <p:sp>
        <p:nvSpPr>
          <p:cNvPr id="14" name="TextBox 1">
            <a:extLst>
              <a:ext uri="{FF2B5EF4-FFF2-40B4-BE49-F238E27FC236}">
                <a16:creationId xmlns:a16="http://schemas.microsoft.com/office/drawing/2014/main" id="{2C11AED1-C5EB-441D-B3CC-AF131F4CEB1A}"/>
              </a:ext>
            </a:extLst>
          </p:cNvPr>
          <p:cNvSpPr txBox="1"/>
          <p:nvPr/>
        </p:nvSpPr>
        <p:spPr>
          <a:xfrm>
            <a:off x="2036579" y="3971103"/>
            <a:ext cx="1189142" cy="4190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28% discretionary</a:t>
            </a:r>
          </a:p>
        </p:txBody>
      </p:sp>
    </p:spTree>
    <p:extLst>
      <p:ext uri="{BB962C8B-B14F-4D97-AF65-F5344CB8AC3E}">
        <p14:creationId xmlns:p14="http://schemas.microsoft.com/office/powerpoint/2010/main" val="205698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DB6C26-8C49-4A8D-A2FF-BC4A33ABB627}"/>
              </a:ext>
            </a:extLst>
          </p:cNvPr>
          <p:cNvPicPr>
            <a:picLocks noChangeAspect="1"/>
          </p:cNvPicPr>
          <p:nvPr/>
        </p:nvPicPr>
        <p:blipFill>
          <a:blip r:embed="rId2"/>
          <a:stretch>
            <a:fillRect/>
          </a:stretch>
        </p:blipFill>
        <p:spPr>
          <a:xfrm>
            <a:off x="543441" y="321796"/>
            <a:ext cx="9041152" cy="774259"/>
          </a:xfrm>
          <a:prstGeom prst="rect">
            <a:avLst/>
          </a:prstGeom>
        </p:spPr>
      </p:pic>
      <p:pic>
        <p:nvPicPr>
          <p:cNvPr id="5" name="Content Placeholder 4">
            <a:extLst>
              <a:ext uri="{FF2B5EF4-FFF2-40B4-BE49-F238E27FC236}">
                <a16:creationId xmlns:a16="http://schemas.microsoft.com/office/drawing/2014/main" id="{B8DF17B0-B9EB-4861-B683-A390F0ACD8EE}"/>
              </a:ext>
            </a:extLst>
          </p:cNvPr>
          <p:cNvPicPr>
            <a:picLocks noGrp="1" noChangeAspect="1"/>
          </p:cNvPicPr>
          <p:nvPr>
            <p:ph idx="1"/>
          </p:nvPr>
        </p:nvPicPr>
        <p:blipFill>
          <a:blip r:embed="rId3"/>
          <a:stretch>
            <a:fillRect/>
          </a:stretch>
        </p:blipFill>
        <p:spPr>
          <a:xfrm>
            <a:off x="1158344" y="953323"/>
            <a:ext cx="8796361" cy="4951354"/>
          </a:xfrm>
        </p:spPr>
      </p:pic>
      <p:pic>
        <p:nvPicPr>
          <p:cNvPr id="6" name="Picture 5">
            <a:extLst>
              <a:ext uri="{FF2B5EF4-FFF2-40B4-BE49-F238E27FC236}">
                <a16:creationId xmlns:a16="http://schemas.microsoft.com/office/drawing/2014/main" id="{6936BFB9-DD36-469A-B5E2-41E82B075F2F}"/>
              </a:ext>
            </a:extLst>
          </p:cNvPr>
          <p:cNvPicPr>
            <a:picLocks noChangeAspect="1"/>
          </p:cNvPicPr>
          <p:nvPr/>
        </p:nvPicPr>
        <p:blipFill>
          <a:blip r:embed="rId4"/>
          <a:stretch>
            <a:fillRect/>
          </a:stretch>
        </p:blipFill>
        <p:spPr>
          <a:xfrm>
            <a:off x="1705426" y="5919788"/>
            <a:ext cx="8913124" cy="908383"/>
          </a:xfrm>
          <a:prstGeom prst="rect">
            <a:avLst/>
          </a:prstGeom>
        </p:spPr>
      </p:pic>
    </p:spTree>
    <p:extLst>
      <p:ext uri="{BB962C8B-B14F-4D97-AF65-F5344CB8AC3E}">
        <p14:creationId xmlns:p14="http://schemas.microsoft.com/office/powerpoint/2010/main" val="400238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4DEB-41AB-4B71-BBC5-F522537F19F5}"/>
              </a:ext>
            </a:extLst>
          </p:cNvPr>
          <p:cNvSpPr>
            <a:spLocks noGrp="1"/>
          </p:cNvSpPr>
          <p:nvPr>
            <p:ph type="title"/>
          </p:nvPr>
        </p:nvSpPr>
        <p:spPr/>
        <p:txBody>
          <a:bodyPr/>
          <a:lstStyle/>
          <a:p>
            <a:r>
              <a:rPr lang="en-US" dirty="0"/>
              <a:t>Apportioned Programs	</a:t>
            </a:r>
          </a:p>
        </p:txBody>
      </p:sp>
      <p:pic>
        <p:nvPicPr>
          <p:cNvPr id="4" name="Content Placeholder 3">
            <a:extLst>
              <a:ext uri="{FF2B5EF4-FFF2-40B4-BE49-F238E27FC236}">
                <a16:creationId xmlns:a16="http://schemas.microsoft.com/office/drawing/2014/main" id="{A6C28576-814F-4A5B-8AF9-70BA15B0C01D}"/>
              </a:ext>
            </a:extLst>
          </p:cNvPr>
          <p:cNvPicPr>
            <a:picLocks noGrp="1" noChangeAspect="1"/>
          </p:cNvPicPr>
          <p:nvPr>
            <p:ph idx="1"/>
          </p:nvPr>
        </p:nvPicPr>
        <p:blipFill>
          <a:blip r:embed="rId2"/>
          <a:stretch>
            <a:fillRect/>
          </a:stretch>
        </p:blipFill>
        <p:spPr>
          <a:xfrm>
            <a:off x="923040" y="1593989"/>
            <a:ext cx="9163640" cy="4544751"/>
          </a:xfrm>
          <a:prstGeom prst="rect">
            <a:avLst/>
          </a:prstGeom>
        </p:spPr>
      </p:pic>
    </p:spTree>
    <p:extLst>
      <p:ext uri="{BB962C8B-B14F-4D97-AF65-F5344CB8AC3E}">
        <p14:creationId xmlns:p14="http://schemas.microsoft.com/office/powerpoint/2010/main" val="278039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E025-88A9-4099-94E4-9D064FE46F4D}"/>
              </a:ext>
            </a:extLst>
          </p:cNvPr>
          <p:cNvSpPr>
            <a:spLocks noGrp="1"/>
          </p:cNvSpPr>
          <p:nvPr>
            <p:ph type="title"/>
          </p:nvPr>
        </p:nvSpPr>
        <p:spPr>
          <a:xfrm>
            <a:off x="1023730" y="2538119"/>
            <a:ext cx="10144540" cy="2043819"/>
          </a:xfrm>
        </p:spPr>
        <p:txBody>
          <a:bodyPr/>
          <a:lstStyle/>
          <a:p>
            <a:r>
              <a:rPr lang="en-US" sz="8000" dirty="0"/>
              <a:t>Discretionary Grants</a:t>
            </a:r>
          </a:p>
        </p:txBody>
      </p:sp>
    </p:spTree>
    <p:extLst>
      <p:ext uri="{BB962C8B-B14F-4D97-AF65-F5344CB8AC3E}">
        <p14:creationId xmlns:p14="http://schemas.microsoft.com/office/powerpoint/2010/main" val="182936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1822</Words>
  <Application>Microsoft Office PowerPoint</Application>
  <PresentationFormat>Widescreen</PresentationFormat>
  <Paragraphs>270</Paragraphs>
  <Slides>26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Calibri Light</vt:lpstr>
      <vt:lpstr>AmazonEmber-Regular</vt:lpstr>
      <vt:lpstr>Century Gothic</vt:lpstr>
      <vt:lpstr>Calibri</vt:lpstr>
      <vt:lpstr>Fira Sans SemiBold</vt:lpstr>
      <vt:lpstr>Source Sans Pro</vt:lpstr>
      <vt:lpstr>Courier New</vt:lpstr>
      <vt:lpstr>Lato</vt:lpstr>
      <vt:lpstr>Arial</vt:lpstr>
      <vt:lpstr>Open Sans</vt:lpstr>
      <vt:lpstr>Office Theme</vt:lpstr>
      <vt:lpstr>PowerPoint Presentation</vt:lpstr>
      <vt:lpstr>Wheels in Motion:   Preparing Your County for Transportation Funding Coming through the Bipartisan Infrastructure Law  Dan Hinton Deputy Division Administrator Federal Highway Administration Georgia Division   </vt:lpstr>
      <vt:lpstr>PowerPoint Presentation</vt:lpstr>
      <vt:lpstr> BIPARTISAN INFRASTRUCTURE LAW (BIL)* </vt:lpstr>
      <vt:lpstr>$303.5 B in Contract Authority from the HTF</vt:lpstr>
      <vt:lpstr>$47.3 B from the General Fund (GF) for “Highway Infrastructure Programs” (HIP)</vt:lpstr>
      <vt:lpstr>PowerPoint Presentation</vt:lpstr>
      <vt:lpstr>Apportioned Programs </vt:lpstr>
      <vt:lpstr>Discretionary Grants</vt:lpstr>
      <vt:lpstr>Safe Streets and Roads for All</vt:lpstr>
      <vt:lpstr>Wildlife Crossings Pilot Program</vt:lpstr>
      <vt:lpstr>Promoting, Resilient Operations for Transformative, Efficient, and Cost-saving Transportation (PROTECT) Grants </vt:lpstr>
      <vt:lpstr>Charging and Fueling Infrastructure </vt:lpstr>
      <vt:lpstr>Congestion Relief Program</vt:lpstr>
      <vt:lpstr>Bridge Investment Program</vt:lpstr>
      <vt:lpstr>Reconnecting Communities Pilot Program </vt:lpstr>
      <vt:lpstr>Rural Surface Transportation Grants</vt:lpstr>
      <vt:lpstr>National Infrastructure Project  Assistance Program (“Mega-projects”) </vt:lpstr>
      <vt:lpstr>Local and Regional Project Assistance Program*</vt:lpstr>
      <vt:lpstr>INFRA Program </vt:lpstr>
      <vt:lpstr>NATIONAL ROADWAY SAFETY STRATEGY </vt:lpstr>
      <vt:lpstr>PowerPoint Presentation</vt:lpstr>
      <vt:lpstr>PowerPoint Presentation</vt:lpstr>
      <vt:lpstr>U.S. DOT Vision for Roadway Safety</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 Nicole</dc:creator>
  <cp:lastModifiedBy>Hinton, Daniel (FHWA)</cp:lastModifiedBy>
  <cp:revision>8</cp:revision>
  <dcterms:created xsi:type="dcterms:W3CDTF">2022-03-02T22:43:29Z</dcterms:created>
  <dcterms:modified xsi:type="dcterms:W3CDTF">2022-04-18T20:17:19Z</dcterms:modified>
</cp:coreProperties>
</file>